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256" r:id="rId5"/>
    <p:sldId id="258" r:id="rId6"/>
    <p:sldId id="264" r:id="rId7"/>
    <p:sldId id="259" r:id="rId8"/>
    <p:sldId id="273" r:id="rId9"/>
    <p:sldId id="274" r:id="rId10"/>
    <p:sldId id="272" r:id="rId11"/>
    <p:sldId id="275" r:id="rId12"/>
    <p:sldId id="278" r:id="rId13"/>
    <p:sldId id="276" r:id="rId14"/>
    <p:sldId id="277" r:id="rId15"/>
    <p:sldId id="284" r:id="rId16"/>
    <p:sldId id="271" r:id="rId17"/>
    <p:sldId id="279" r:id="rId18"/>
    <p:sldId id="281" r:id="rId19"/>
    <p:sldId id="282" r:id="rId20"/>
    <p:sldId id="280" r:id="rId21"/>
    <p:sldId id="283" r:id="rId22"/>
    <p:sldId id="265"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A5A8"/>
    <a:srgbClr val="685135"/>
    <a:srgbClr val="627272"/>
    <a:srgbClr val="BDA07D"/>
    <a:srgbClr val="3E7090"/>
    <a:srgbClr val="F5F9F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5226" autoAdjust="0"/>
  </p:normalViewPr>
  <p:slideViewPr>
    <p:cSldViewPr snapToGrid="0">
      <p:cViewPr varScale="1">
        <p:scale>
          <a:sx n="82" d="100"/>
          <a:sy n="82" d="100"/>
        </p:scale>
        <p:origin x="126" y="5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F03AE-1CC2-475F-B909-50970E9699A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0B63C45E-73BA-4C86-A24F-A5006B4E7BA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F37A4CE-17BB-4BB2-AC7B-97495293E2AC}" type="datetimeFigureOut">
              <a:rPr lang="en-US" smtClean="0"/>
              <a:t>6/15/2023</a:t>
            </a:fld>
            <a:endParaRPr lang="en-US" dirty="0"/>
          </a:p>
        </p:txBody>
      </p:sp>
      <p:sp>
        <p:nvSpPr>
          <p:cNvPr id="4" name="Footer Placeholder 3">
            <a:extLst>
              <a:ext uri="{FF2B5EF4-FFF2-40B4-BE49-F238E27FC236}">
                <a16:creationId xmlns:a16="http://schemas.microsoft.com/office/drawing/2014/main" id="{D71DB874-DF6A-4AFA-8055-4AD7EE4CE3A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77078F-04CB-4625-B536-5BCAA2EC6CA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E0EF92D-82DD-4142-BCE8-036B91487D2E}" type="slidenum">
              <a:rPr lang="en-US" smtClean="0"/>
              <a:t>‹#›</a:t>
            </a:fld>
            <a:endParaRPr lang="en-US" dirty="0"/>
          </a:p>
        </p:txBody>
      </p:sp>
    </p:spTree>
    <p:extLst>
      <p:ext uri="{BB962C8B-B14F-4D97-AF65-F5344CB8AC3E}">
        <p14:creationId xmlns:p14="http://schemas.microsoft.com/office/powerpoint/2010/main" val="757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86C8F5-2FDA-4718-81AA-24F4816BBD56}" type="datetimeFigureOut">
              <a:rPr lang="en-US" smtClean="0"/>
              <a:t>6/15/2023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58EC616-C518-4358-9496-6C33B2F5FA56}" type="slidenum">
              <a:rPr lang="en-US" smtClean="0"/>
              <a:t>‹#›</a:t>
            </a:fld>
            <a:endParaRPr lang="en-US" dirty="0"/>
          </a:p>
        </p:txBody>
      </p:sp>
    </p:spTree>
    <p:extLst>
      <p:ext uri="{BB962C8B-B14F-4D97-AF65-F5344CB8AC3E}">
        <p14:creationId xmlns:p14="http://schemas.microsoft.com/office/powerpoint/2010/main"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651769" y="2683895"/>
            <a:ext cx="5278514" cy="2862225"/>
          </a:xfrm>
          <a:prstGeom prst="rect">
            <a:avLst/>
          </a:prstGeom>
        </p:spPr>
        <p:txBody>
          <a:bodyPr anchor="b"/>
          <a:lstStyle>
            <a:lvl1pPr>
              <a:lnSpc>
                <a:spcPct val="100000"/>
              </a:lnSpc>
              <a:defRPr sz="5000" cap="all" spc="200" baseline="0"/>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685636" y="5568698"/>
            <a:ext cx="5278514" cy="618142"/>
          </a:xfrm>
          <a:prstGeom prst="rect">
            <a:avLst/>
          </a:prstGeom>
        </p:spPr>
        <p:txBody>
          <a:bodyPr anchor="t"/>
          <a:lstStyle>
            <a:lvl1pPr marL="0" indent="0">
              <a:buNone/>
              <a:defRPr sz="2000" b="0" i="0" spc="2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8143875" y="947737"/>
            <a:ext cx="4048124" cy="4962525"/>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212780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duct Launch">
    <p:bg>
      <p:bgPr>
        <a:solidFill>
          <a:schemeClr val="bg1">
            <a:alpha val="3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01351-79F8-4AD7-A22B-E7AFB1C69970}"/>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09A49BC-8099-40DE-8210-5A1CBAA423D4}"/>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13" name="Rectangle 12">
            <a:extLst>
              <a:ext uri="{FF2B5EF4-FFF2-40B4-BE49-F238E27FC236}">
                <a16:creationId xmlns:a16="http://schemas.microsoft.com/office/drawing/2014/main" id="{45B7BBE6-4278-4E33-9044-72A2E0C0E403}"/>
              </a:ext>
              <a:ext uri="{C183D7F6-B498-43B3-948B-1728B52AA6E4}">
                <adec:decorative xmlns:adec="http://schemas.microsoft.com/office/drawing/2017/decorative" val="1"/>
              </a:ext>
            </a:extLst>
          </p:cNvPr>
          <p:cNvSpPr/>
          <p:nvPr userDrawn="1"/>
        </p:nvSpPr>
        <p:spPr>
          <a:xfrm>
            <a:off x="608564" y="1585733"/>
            <a:ext cx="2065188" cy="3995918"/>
          </a:xfrm>
          <a:prstGeom prst="rect">
            <a:avLst/>
          </a:prstGeom>
          <a:solidFill>
            <a:srgbClr val="3E7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00E549E-0E7C-4599-B51C-97AA7E525CD2}"/>
              </a:ext>
              <a:ext uri="{C183D7F6-B498-43B3-948B-1728B52AA6E4}">
                <adec:decorative xmlns:adec="http://schemas.microsoft.com/office/drawing/2017/decorative" val="1"/>
              </a:ext>
            </a:extLst>
          </p:cNvPr>
          <p:cNvSpPr/>
          <p:nvPr userDrawn="1"/>
        </p:nvSpPr>
        <p:spPr>
          <a:xfrm>
            <a:off x="2832832" y="1585733"/>
            <a:ext cx="2065188" cy="3995918"/>
          </a:xfrm>
          <a:prstGeom prst="rect">
            <a:avLst/>
          </a:prstGeom>
          <a:solidFill>
            <a:srgbClr val="93A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F7C507F-AD4D-47B6-88C3-C1D0154FB7F2}"/>
              </a:ext>
              <a:ext uri="{C183D7F6-B498-43B3-948B-1728B52AA6E4}">
                <adec:decorative xmlns:adec="http://schemas.microsoft.com/office/drawing/2017/decorative" val="1"/>
              </a:ext>
            </a:extLst>
          </p:cNvPr>
          <p:cNvSpPr/>
          <p:nvPr userDrawn="1"/>
        </p:nvSpPr>
        <p:spPr>
          <a:xfrm>
            <a:off x="5063405" y="1585733"/>
            <a:ext cx="2065188" cy="3995918"/>
          </a:xfrm>
          <a:prstGeom prst="rect">
            <a:avLst/>
          </a:prstGeom>
          <a:solidFill>
            <a:srgbClr val="6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A0266B1-BBD1-44C0-8D4C-4E651D320B77}"/>
              </a:ext>
              <a:ext uri="{C183D7F6-B498-43B3-948B-1728B52AA6E4}">
                <adec:decorative xmlns:adec="http://schemas.microsoft.com/office/drawing/2017/decorative" val="1"/>
              </a:ext>
            </a:extLst>
          </p:cNvPr>
          <p:cNvSpPr/>
          <p:nvPr userDrawn="1"/>
        </p:nvSpPr>
        <p:spPr>
          <a:xfrm>
            <a:off x="7293980" y="1585733"/>
            <a:ext cx="2065188" cy="3995918"/>
          </a:xfrm>
          <a:prstGeom prst="rect">
            <a:avLst/>
          </a:prstGeom>
          <a:solidFill>
            <a:srgbClr val="BDA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71BB1CE-E3FA-4E7F-A54B-3FB675098A2A}"/>
              </a:ext>
              <a:ext uri="{C183D7F6-B498-43B3-948B-1728B52AA6E4}">
                <adec:decorative xmlns:adec="http://schemas.microsoft.com/office/drawing/2017/decorative" val="1"/>
              </a:ext>
            </a:extLst>
          </p:cNvPr>
          <p:cNvSpPr/>
          <p:nvPr userDrawn="1"/>
        </p:nvSpPr>
        <p:spPr>
          <a:xfrm>
            <a:off x="9511052" y="1585733"/>
            <a:ext cx="2065188" cy="3995918"/>
          </a:xfrm>
          <a:prstGeom prst="rect">
            <a:avLst/>
          </a:prstGeom>
          <a:solidFill>
            <a:srgbClr val="685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15D11F63-A3DB-4EB1-9148-6E8C6678D14A}"/>
              </a:ext>
            </a:extLst>
          </p:cNvPr>
          <p:cNvSpPr>
            <a:spLocks noGrp="1"/>
          </p:cNvSpPr>
          <p:nvPr>
            <p:ph type="body" sz="quarter" idx="15" hasCustomPrompt="1"/>
          </p:nvPr>
        </p:nvSpPr>
        <p:spPr>
          <a:xfrm>
            <a:off x="727843" y="2434147"/>
            <a:ext cx="1826631" cy="776287"/>
          </a:xfrm>
          <a:prstGeom prst="rect">
            <a:avLst/>
          </a:prstGeom>
        </p:spPr>
        <p:txBody>
          <a:bodyPr anchor="b"/>
          <a:lstStyle>
            <a:lvl1pPr marL="0" indent="0">
              <a:buNone/>
              <a:defRPr sz="2000" cap="all" normalizeH="0" baseline="0">
                <a:solidFill>
                  <a:schemeClr val="bg1"/>
                </a:solidFill>
              </a:defRPr>
            </a:lvl1pPr>
          </a:lstStyle>
          <a:p>
            <a:pPr lvl="0"/>
            <a:r>
              <a:rPr lang="en-US" dirty="0"/>
              <a:t>Add text</a:t>
            </a:r>
          </a:p>
        </p:txBody>
      </p:sp>
      <p:sp>
        <p:nvSpPr>
          <p:cNvPr id="29" name="Text Placeholder 22">
            <a:extLst>
              <a:ext uri="{FF2B5EF4-FFF2-40B4-BE49-F238E27FC236}">
                <a16:creationId xmlns:a16="http://schemas.microsoft.com/office/drawing/2014/main" id="{96E63495-7407-4360-95F6-82D0C68813B0}"/>
              </a:ext>
            </a:extLst>
          </p:cNvPr>
          <p:cNvSpPr>
            <a:spLocks noGrp="1"/>
          </p:cNvSpPr>
          <p:nvPr>
            <p:ph type="body" sz="quarter" idx="20" hasCustomPrompt="1"/>
          </p:nvPr>
        </p:nvSpPr>
        <p:spPr>
          <a:xfrm>
            <a:off x="727843"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2" name="Text Placeholder 22">
            <a:extLst>
              <a:ext uri="{FF2B5EF4-FFF2-40B4-BE49-F238E27FC236}">
                <a16:creationId xmlns:a16="http://schemas.microsoft.com/office/drawing/2014/main" id="{3A879552-0B9C-48EC-8D07-A24DB252D634}"/>
              </a:ext>
            </a:extLst>
          </p:cNvPr>
          <p:cNvSpPr>
            <a:spLocks noGrp="1"/>
          </p:cNvSpPr>
          <p:nvPr>
            <p:ph type="body" sz="quarter" idx="21" hasCustomPrompt="1"/>
          </p:nvPr>
        </p:nvSpPr>
        <p:spPr>
          <a:xfrm>
            <a:off x="2952111"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3" name="Text Placeholder 22">
            <a:extLst>
              <a:ext uri="{FF2B5EF4-FFF2-40B4-BE49-F238E27FC236}">
                <a16:creationId xmlns:a16="http://schemas.microsoft.com/office/drawing/2014/main" id="{8337BD60-5C54-4FEC-A9D6-5C29EB94799F}"/>
              </a:ext>
            </a:extLst>
          </p:cNvPr>
          <p:cNvSpPr>
            <a:spLocks noGrp="1"/>
          </p:cNvSpPr>
          <p:nvPr>
            <p:ph type="body" sz="quarter" idx="22" hasCustomPrompt="1"/>
          </p:nvPr>
        </p:nvSpPr>
        <p:spPr>
          <a:xfrm>
            <a:off x="2952111"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4" name="Text Placeholder 22">
            <a:extLst>
              <a:ext uri="{FF2B5EF4-FFF2-40B4-BE49-F238E27FC236}">
                <a16:creationId xmlns:a16="http://schemas.microsoft.com/office/drawing/2014/main" id="{25F7073D-87C3-473A-9A04-748C3F682652}"/>
              </a:ext>
            </a:extLst>
          </p:cNvPr>
          <p:cNvSpPr>
            <a:spLocks noGrp="1"/>
          </p:cNvSpPr>
          <p:nvPr>
            <p:ph type="body" sz="quarter" idx="23" hasCustomPrompt="1"/>
          </p:nvPr>
        </p:nvSpPr>
        <p:spPr>
          <a:xfrm>
            <a:off x="5182684"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5" name="Text Placeholder 22">
            <a:extLst>
              <a:ext uri="{FF2B5EF4-FFF2-40B4-BE49-F238E27FC236}">
                <a16:creationId xmlns:a16="http://schemas.microsoft.com/office/drawing/2014/main" id="{5CB2BF3B-6E9D-4A28-A938-C9CC9E496484}"/>
              </a:ext>
            </a:extLst>
          </p:cNvPr>
          <p:cNvSpPr>
            <a:spLocks noGrp="1"/>
          </p:cNvSpPr>
          <p:nvPr>
            <p:ph type="body" sz="quarter" idx="24" hasCustomPrompt="1"/>
          </p:nvPr>
        </p:nvSpPr>
        <p:spPr>
          <a:xfrm>
            <a:off x="5182684"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6" name="Text Placeholder 22">
            <a:extLst>
              <a:ext uri="{FF2B5EF4-FFF2-40B4-BE49-F238E27FC236}">
                <a16:creationId xmlns:a16="http://schemas.microsoft.com/office/drawing/2014/main" id="{94E179CD-2F9C-44FA-813E-253ACC4A978E}"/>
              </a:ext>
            </a:extLst>
          </p:cNvPr>
          <p:cNvSpPr>
            <a:spLocks noGrp="1"/>
          </p:cNvSpPr>
          <p:nvPr>
            <p:ph type="body" sz="quarter" idx="25" hasCustomPrompt="1"/>
          </p:nvPr>
        </p:nvSpPr>
        <p:spPr>
          <a:xfrm>
            <a:off x="7413259"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7" name="Text Placeholder 22">
            <a:extLst>
              <a:ext uri="{FF2B5EF4-FFF2-40B4-BE49-F238E27FC236}">
                <a16:creationId xmlns:a16="http://schemas.microsoft.com/office/drawing/2014/main" id="{34D58360-D7DD-4F33-A29E-5F4835C2DC57}"/>
              </a:ext>
            </a:extLst>
          </p:cNvPr>
          <p:cNvSpPr>
            <a:spLocks noGrp="1"/>
          </p:cNvSpPr>
          <p:nvPr>
            <p:ph type="body" sz="quarter" idx="26" hasCustomPrompt="1"/>
          </p:nvPr>
        </p:nvSpPr>
        <p:spPr>
          <a:xfrm>
            <a:off x="7413259"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8" name="Text Placeholder 22">
            <a:extLst>
              <a:ext uri="{FF2B5EF4-FFF2-40B4-BE49-F238E27FC236}">
                <a16:creationId xmlns:a16="http://schemas.microsoft.com/office/drawing/2014/main" id="{AA5A81E7-83B9-4A30-9A57-98FFF2716065}"/>
              </a:ext>
            </a:extLst>
          </p:cNvPr>
          <p:cNvSpPr>
            <a:spLocks noGrp="1"/>
          </p:cNvSpPr>
          <p:nvPr>
            <p:ph type="body" sz="quarter" idx="27" hasCustomPrompt="1"/>
          </p:nvPr>
        </p:nvSpPr>
        <p:spPr>
          <a:xfrm>
            <a:off x="9630331"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9" name="Text Placeholder 22">
            <a:extLst>
              <a:ext uri="{FF2B5EF4-FFF2-40B4-BE49-F238E27FC236}">
                <a16:creationId xmlns:a16="http://schemas.microsoft.com/office/drawing/2014/main" id="{C45C6D3E-88B9-42D5-9A94-6D2B9CA3CDD0}"/>
              </a:ext>
            </a:extLst>
          </p:cNvPr>
          <p:cNvSpPr>
            <a:spLocks noGrp="1"/>
          </p:cNvSpPr>
          <p:nvPr>
            <p:ph type="body" sz="quarter" idx="28" hasCustomPrompt="1"/>
          </p:nvPr>
        </p:nvSpPr>
        <p:spPr>
          <a:xfrm>
            <a:off x="9630331"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5" name="Date Placeholder 4">
            <a:extLst>
              <a:ext uri="{FF2B5EF4-FFF2-40B4-BE49-F238E27FC236}">
                <a16:creationId xmlns:a16="http://schemas.microsoft.com/office/drawing/2014/main" id="{9843D60E-3024-42AA-9CF9-A44192AE74E9}"/>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D182FBC6-68D1-4570-A549-C4A925FB854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C4E1DC1F-6117-4AB4-9BF1-878D4F8200D2}"/>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7453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78B9A4D3-8D91-4865-B422-5F60885A730F}"/>
              </a:ext>
              <a:ext uri="{C183D7F6-B498-43B3-948B-1728B52AA6E4}">
                <adec:decorative xmlns:adec="http://schemas.microsoft.com/office/drawing/2017/decorative" val="1"/>
              </a:ext>
            </a:extLst>
          </p:cNvPr>
          <p:cNvCxnSpPr>
            <a:cxnSpLocks/>
          </p:cNvCxnSpPr>
          <p:nvPr userDrawn="1"/>
        </p:nvCxnSpPr>
        <p:spPr>
          <a:xfrm flipH="1">
            <a:off x="1592874" y="3684898"/>
            <a:ext cx="900625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ECDAF5-DEB9-4A0C-9165-6ED23184A320}"/>
              </a:ext>
            </a:extLst>
          </p:cNvPr>
          <p:cNvSpPr>
            <a:spLocks noGrp="1"/>
          </p:cNvSpPr>
          <p:nvPr>
            <p:ph type="title" hasCustomPrompt="1"/>
          </p:nvPr>
        </p:nvSpPr>
        <p:spPr>
          <a:xfrm>
            <a:off x="838200" y="498928"/>
            <a:ext cx="10515600" cy="565435"/>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8" name="Rectangle 7">
            <a:extLst>
              <a:ext uri="{FF2B5EF4-FFF2-40B4-BE49-F238E27FC236}">
                <a16:creationId xmlns:a16="http://schemas.microsoft.com/office/drawing/2014/main" id="{65FEA1AD-EC70-422F-BADD-FCA14BF9D43F}"/>
              </a:ext>
              <a:ext uri="{C183D7F6-B498-43B3-948B-1728B52AA6E4}">
                <adec:decorative xmlns:adec="http://schemas.microsoft.com/office/drawing/2017/decorative" val="1"/>
              </a:ext>
            </a:extLst>
          </p:cNvPr>
          <p:cNvSpPr/>
          <p:nvPr userDrawn="1"/>
        </p:nvSpPr>
        <p:spPr>
          <a:xfrm>
            <a:off x="1428750" y="3520775"/>
            <a:ext cx="328246" cy="3282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84996E-63EA-4C88-816A-3AE158BB57E0}"/>
              </a:ext>
              <a:ext uri="{C183D7F6-B498-43B3-948B-1728B52AA6E4}">
                <adec:decorative xmlns:adec="http://schemas.microsoft.com/office/drawing/2017/decorative" val="1"/>
              </a:ext>
            </a:extLst>
          </p:cNvPr>
          <p:cNvSpPr/>
          <p:nvPr userDrawn="1"/>
        </p:nvSpPr>
        <p:spPr>
          <a:xfrm>
            <a:off x="3680314" y="3520775"/>
            <a:ext cx="328246" cy="328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CA09893-F9A1-4FA2-A462-C1C443EC323F}"/>
              </a:ext>
              <a:ext uri="{C183D7F6-B498-43B3-948B-1728B52AA6E4}">
                <adec:decorative xmlns:adec="http://schemas.microsoft.com/office/drawing/2017/decorative" val="1"/>
              </a:ext>
            </a:extLst>
          </p:cNvPr>
          <p:cNvSpPr/>
          <p:nvPr userDrawn="1"/>
        </p:nvSpPr>
        <p:spPr>
          <a:xfrm>
            <a:off x="5931878" y="3520775"/>
            <a:ext cx="328246" cy="3282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9FBC17-744B-4367-90B4-20C9CDBD18E4}"/>
              </a:ext>
              <a:ext uri="{C183D7F6-B498-43B3-948B-1728B52AA6E4}">
                <adec:decorative xmlns:adec="http://schemas.microsoft.com/office/drawing/2017/decorative" val="1"/>
              </a:ext>
            </a:extLst>
          </p:cNvPr>
          <p:cNvSpPr/>
          <p:nvPr userDrawn="1"/>
        </p:nvSpPr>
        <p:spPr>
          <a:xfrm>
            <a:off x="8183442" y="3520775"/>
            <a:ext cx="328246" cy="3282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9FD6CCE-53EA-424C-A29B-35A77F78203D}"/>
              </a:ext>
              <a:ext uri="{C183D7F6-B498-43B3-948B-1728B52AA6E4}">
                <adec:decorative xmlns:adec="http://schemas.microsoft.com/office/drawing/2017/decorative" val="1"/>
              </a:ext>
            </a:extLst>
          </p:cNvPr>
          <p:cNvSpPr/>
          <p:nvPr userDrawn="1"/>
        </p:nvSpPr>
        <p:spPr>
          <a:xfrm>
            <a:off x="10435004" y="3520775"/>
            <a:ext cx="328246" cy="32824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A1ADC218-9303-4431-8BD2-4D5F9C19A2D3}"/>
              </a:ext>
              <a:ext uri="{C183D7F6-B498-43B3-948B-1728B52AA6E4}">
                <adec:decorative xmlns:adec="http://schemas.microsoft.com/office/drawing/2017/decorative" val="1"/>
              </a:ext>
            </a:extLst>
          </p:cNvPr>
          <p:cNvCxnSpPr>
            <a:cxnSpLocks/>
          </p:cNvCxnSpPr>
          <p:nvPr userDrawn="1"/>
        </p:nvCxnSpPr>
        <p:spPr>
          <a:xfrm>
            <a:off x="1592873" y="2964383"/>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724929-97F8-4988-BD69-D86CAA6950D1}"/>
              </a:ext>
              <a:ext uri="{C183D7F6-B498-43B3-948B-1728B52AA6E4}">
                <adec:decorative xmlns:adec="http://schemas.microsoft.com/office/drawing/2017/decorative" val="1"/>
              </a:ext>
            </a:extLst>
          </p:cNvPr>
          <p:cNvCxnSpPr>
            <a:cxnSpLocks/>
          </p:cNvCxnSpPr>
          <p:nvPr userDrawn="1"/>
        </p:nvCxnSpPr>
        <p:spPr>
          <a:xfrm>
            <a:off x="6096001" y="2964383"/>
            <a:ext cx="0" cy="4157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0FEF08-1FB7-46B4-AB6B-D672A96A71F8}"/>
              </a:ext>
              <a:ext uri="{C183D7F6-B498-43B3-948B-1728B52AA6E4}">
                <adec:decorative xmlns:adec="http://schemas.microsoft.com/office/drawing/2017/decorative" val="1"/>
              </a:ext>
            </a:extLst>
          </p:cNvPr>
          <p:cNvCxnSpPr>
            <a:cxnSpLocks/>
          </p:cNvCxnSpPr>
          <p:nvPr userDrawn="1"/>
        </p:nvCxnSpPr>
        <p:spPr>
          <a:xfrm>
            <a:off x="10599127" y="2964383"/>
            <a:ext cx="0" cy="41571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 Placeholder 22">
            <a:extLst>
              <a:ext uri="{FF2B5EF4-FFF2-40B4-BE49-F238E27FC236}">
                <a16:creationId xmlns:a16="http://schemas.microsoft.com/office/drawing/2014/main" id="{8BA510CE-108D-434A-9BE7-BE6712175231}"/>
              </a:ext>
            </a:extLst>
          </p:cNvPr>
          <p:cNvSpPr>
            <a:spLocks noGrp="1"/>
          </p:cNvSpPr>
          <p:nvPr>
            <p:ph type="body" sz="quarter" idx="15" hasCustomPrompt="1"/>
          </p:nvPr>
        </p:nvSpPr>
        <p:spPr>
          <a:xfrm>
            <a:off x="465172" y="1627860"/>
            <a:ext cx="2251564" cy="498496"/>
          </a:xfrm>
          <a:prstGeom prst="rect">
            <a:avLst/>
          </a:prstGeom>
        </p:spPr>
        <p:txBody>
          <a:bodyPr anchor="b"/>
          <a:lstStyle>
            <a:lvl1pPr marL="0" indent="0" algn="ctr">
              <a:buNone/>
              <a:defRPr sz="1800" cap="all" baseline="0">
                <a:solidFill>
                  <a:schemeClr val="tx2"/>
                </a:solidFill>
                <a:latin typeface="Segoe UI" panose="020B0502040204020203" pitchFamily="34" charset="0"/>
              </a:defRPr>
            </a:lvl1pPr>
          </a:lstStyle>
          <a:p>
            <a:pPr lvl="0"/>
            <a:r>
              <a:rPr lang="en-US" dirty="0"/>
              <a:t>Add text</a:t>
            </a:r>
          </a:p>
        </p:txBody>
      </p:sp>
      <p:sp>
        <p:nvSpPr>
          <p:cNvPr id="28" name="Text Placeholder 22">
            <a:extLst>
              <a:ext uri="{FF2B5EF4-FFF2-40B4-BE49-F238E27FC236}">
                <a16:creationId xmlns:a16="http://schemas.microsoft.com/office/drawing/2014/main" id="{00414708-82D0-44BF-8CBD-2D165A385617}"/>
              </a:ext>
            </a:extLst>
          </p:cNvPr>
          <p:cNvSpPr>
            <a:spLocks noGrp="1"/>
          </p:cNvSpPr>
          <p:nvPr>
            <p:ph type="body" sz="quarter" idx="20" hasCustomPrompt="1"/>
          </p:nvPr>
        </p:nvSpPr>
        <p:spPr>
          <a:xfrm>
            <a:off x="465172" y="2135346"/>
            <a:ext cx="2251564" cy="812407"/>
          </a:xfrm>
          <a:prstGeom prst="rect">
            <a:avLst/>
          </a:prstGeom>
        </p:spPr>
        <p:txBody>
          <a:bodyPr anchor="t"/>
          <a:lstStyle>
            <a:lvl1pPr marL="0" indent="0" algn="ctr">
              <a:lnSpc>
                <a:spcPct val="114000"/>
              </a:lnSpc>
              <a:spcBef>
                <a:spcPts val="0"/>
              </a:spcBef>
              <a:buNone/>
              <a:defRPr sz="1400" spc="50" baseline="0">
                <a:solidFill>
                  <a:schemeClr val="tx2"/>
                </a:solidFill>
              </a:defRPr>
            </a:lvl1pPr>
          </a:lstStyle>
          <a:p>
            <a:pPr lvl="0"/>
            <a:r>
              <a:rPr lang="en-US" dirty="0"/>
              <a:t>Add text</a:t>
            </a:r>
          </a:p>
        </p:txBody>
      </p:sp>
      <p:sp>
        <p:nvSpPr>
          <p:cNvPr id="29" name="Text Placeholder 22">
            <a:extLst>
              <a:ext uri="{FF2B5EF4-FFF2-40B4-BE49-F238E27FC236}">
                <a16:creationId xmlns:a16="http://schemas.microsoft.com/office/drawing/2014/main" id="{272F07D4-1C66-4FA2-8361-FC6267F17717}"/>
              </a:ext>
            </a:extLst>
          </p:cNvPr>
          <p:cNvSpPr>
            <a:spLocks noGrp="1"/>
          </p:cNvSpPr>
          <p:nvPr>
            <p:ph type="body" sz="quarter" idx="21" hasCustomPrompt="1"/>
          </p:nvPr>
        </p:nvSpPr>
        <p:spPr>
          <a:xfrm>
            <a:off x="4970216" y="1637385"/>
            <a:ext cx="2251564" cy="498496"/>
          </a:xfrm>
          <a:prstGeom prst="rect">
            <a:avLst/>
          </a:prstGeom>
        </p:spPr>
        <p:txBody>
          <a:bodyPr anchor="b"/>
          <a:lstStyle>
            <a:lvl1pPr marL="0" indent="0" algn="ctr">
              <a:buNone/>
              <a:defRPr sz="1800" cap="all" baseline="0">
                <a:solidFill>
                  <a:schemeClr val="accent5">
                    <a:lumMod val="75000"/>
                  </a:schemeClr>
                </a:solidFill>
                <a:latin typeface="Segoe UI" panose="020B0502040204020203" pitchFamily="34" charset="0"/>
              </a:defRPr>
            </a:lvl1pPr>
          </a:lstStyle>
          <a:p>
            <a:pPr lvl="0"/>
            <a:r>
              <a:rPr lang="en-US" dirty="0"/>
              <a:t>Add text</a:t>
            </a:r>
          </a:p>
        </p:txBody>
      </p:sp>
      <p:sp>
        <p:nvSpPr>
          <p:cNvPr id="30" name="Text Placeholder 22">
            <a:extLst>
              <a:ext uri="{FF2B5EF4-FFF2-40B4-BE49-F238E27FC236}">
                <a16:creationId xmlns:a16="http://schemas.microsoft.com/office/drawing/2014/main" id="{432C0CF3-19F3-4C10-9EEC-BA5E5F3FD22F}"/>
              </a:ext>
            </a:extLst>
          </p:cNvPr>
          <p:cNvSpPr>
            <a:spLocks noGrp="1"/>
          </p:cNvSpPr>
          <p:nvPr>
            <p:ph type="body" sz="quarter" idx="22" hasCustomPrompt="1"/>
          </p:nvPr>
        </p:nvSpPr>
        <p:spPr>
          <a:xfrm>
            <a:off x="4970216" y="2144871"/>
            <a:ext cx="2251564" cy="812407"/>
          </a:xfrm>
          <a:prstGeom prst="rect">
            <a:avLst/>
          </a:prstGeom>
        </p:spPr>
        <p:txBody>
          <a:bodyPr anchor="t"/>
          <a:lstStyle>
            <a:lvl1pPr marL="0" indent="0" algn="ctr">
              <a:lnSpc>
                <a:spcPct val="114000"/>
              </a:lnSpc>
              <a:spcBef>
                <a:spcPts val="0"/>
              </a:spcBef>
              <a:buNone/>
              <a:defRPr sz="1400" spc="50" baseline="0">
                <a:solidFill>
                  <a:schemeClr val="accent5">
                    <a:lumMod val="75000"/>
                  </a:schemeClr>
                </a:solidFill>
              </a:defRPr>
            </a:lvl1pPr>
          </a:lstStyle>
          <a:p>
            <a:pPr lvl="0"/>
            <a:r>
              <a:rPr lang="en-US" dirty="0"/>
              <a:t>Add text</a:t>
            </a:r>
          </a:p>
        </p:txBody>
      </p:sp>
      <p:sp>
        <p:nvSpPr>
          <p:cNvPr id="31" name="Text Placeholder 22">
            <a:extLst>
              <a:ext uri="{FF2B5EF4-FFF2-40B4-BE49-F238E27FC236}">
                <a16:creationId xmlns:a16="http://schemas.microsoft.com/office/drawing/2014/main" id="{4A3A0AFC-7EB9-4059-8C59-C42379BA923E}"/>
              </a:ext>
            </a:extLst>
          </p:cNvPr>
          <p:cNvSpPr>
            <a:spLocks noGrp="1"/>
          </p:cNvSpPr>
          <p:nvPr>
            <p:ph type="body" sz="quarter" idx="23" hasCustomPrompt="1"/>
          </p:nvPr>
        </p:nvSpPr>
        <p:spPr>
          <a:xfrm>
            <a:off x="9473340" y="1637385"/>
            <a:ext cx="2251564" cy="498496"/>
          </a:xfrm>
          <a:prstGeom prst="rect">
            <a:avLst/>
          </a:prstGeom>
        </p:spPr>
        <p:txBody>
          <a:bodyPr anchor="b"/>
          <a:lstStyle>
            <a:lvl1pPr marL="0" indent="0" algn="ctr">
              <a:buNone/>
              <a:defRPr sz="1800" cap="all" baseline="0">
                <a:solidFill>
                  <a:schemeClr val="accent6">
                    <a:lumMod val="50000"/>
                  </a:schemeClr>
                </a:solidFill>
                <a:latin typeface="Segoe UI" panose="020B0502040204020203" pitchFamily="34" charset="0"/>
              </a:defRPr>
            </a:lvl1pPr>
          </a:lstStyle>
          <a:p>
            <a:pPr lvl="0"/>
            <a:r>
              <a:rPr lang="en-US" dirty="0"/>
              <a:t>Add text</a:t>
            </a:r>
          </a:p>
        </p:txBody>
      </p:sp>
      <p:sp>
        <p:nvSpPr>
          <p:cNvPr id="32" name="Text Placeholder 22">
            <a:extLst>
              <a:ext uri="{FF2B5EF4-FFF2-40B4-BE49-F238E27FC236}">
                <a16:creationId xmlns:a16="http://schemas.microsoft.com/office/drawing/2014/main" id="{417F27A8-21AF-48E6-8A67-65C9920A3077}"/>
              </a:ext>
            </a:extLst>
          </p:cNvPr>
          <p:cNvSpPr>
            <a:spLocks noGrp="1"/>
          </p:cNvSpPr>
          <p:nvPr>
            <p:ph type="body" sz="quarter" idx="24" hasCustomPrompt="1"/>
          </p:nvPr>
        </p:nvSpPr>
        <p:spPr>
          <a:xfrm>
            <a:off x="9473340" y="2144871"/>
            <a:ext cx="2251564" cy="812407"/>
          </a:xfrm>
          <a:prstGeom prst="rect">
            <a:avLst/>
          </a:prstGeom>
        </p:spPr>
        <p:txBody>
          <a:bodyPr anchor="t"/>
          <a:lstStyle>
            <a:lvl1pPr marL="0" indent="0" algn="ctr">
              <a:lnSpc>
                <a:spcPct val="114000"/>
              </a:lnSpc>
              <a:spcBef>
                <a:spcPts val="0"/>
              </a:spcBef>
              <a:buNone/>
              <a:defRPr sz="1400" spc="50" baseline="0">
                <a:solidFill>
                  <a:schemeClr val="accent6">
                    <a:lumMod val="50000"/>
                  </a:schemeClr>
                </a:solidFill>
              </a:defRPr>
            </a:lvl1pPr>
          </a:lstStyle>
          <a:p>
            <a:pPr lvl="0"/>
            <a:r>
              <a:rPr lang="en-US" dirty="0"/>
              <a:t>Add text</a:t>
            </a:r>
          </a:p>
        </p:txBody>
      </p:sp>
      <p:sp>
        <p:nvSpPr>
          <p:cNvPr id="33" name="Text Placeholder 22">
            <a:extLst>
              <a:ext uri="{FF2B5EF4-FFF2-40B4-BE49-F238E27FC236}">
                <a16:creationId xmlns:a16="http://schemas.microsoft.com/office/drawing/2014/main" id="{F26C8D2A-15B8-4AB1-83F7-74DB0A35CC77}"/>
              </a:ext>
            </a:extLst>
          </p:cNvPr>
          <p:cNvSpPr>
            <a:spLocks noGrp="1"/>
          </p:cNvSpPr>
          <p:nvPr>
            <p:ph type="body" sz="quarter" idx="25" hasCustomPrompt="1"/>
          </p:nvPr>
        </p:nvSpPr>
        <p:spPr>
          <a:xfrm>
            <a:off x="2716736" y="4400252"/>
            <a:ext cx="2251562" cy="498496"/>
          </a:xfrm>
          <a:prstGeom prst="rect">
            <a:avLst/>
          </a:prstGeom>
        </p:spPr>
        <p:txBody>
          <a:bodyPr anchor="b"/>
          <a:lstStyle>
            <a:lvl1pPr marL="0" indent="0" algn="ctr">
              <a:buNone/>
              <a:defRPr sz="1800" cap="all" baseline="0">
                <a:solidFill>
                  <a:schemeClr val="accent2"/>
                </a:solidFill>
                <a:latin typeface="Segoe UI" panose="020B0502040204020203" pitchFamily="34" charset="0"/>
              </a:defRPr>
            </a:lvl1pPr>
          </a:lstStyle>
          <a:p>
            <a:pPr lvl="0"/>
            <a:r>
              <a:rPr lang="en-US" dirty="0"/>
              <a:t>Add text</a:t>
            </a:r>
          </a:p>
        </p:txBody>
      </p:sp>
      <p:sp>
        <p:nvSpPr>
          <p:cNvPr id="34" name="Text Placeholder 22">
            <a:extLst>
              <a:ext uri="{FF2B5EF4-FFF2-40B4-BE49-F238E27FC236}">
                <a16:creationId xmlns:a16="http://schemas.microsoft.com/office/drawing/2014/main" id="{07311D06-DEA1-4811-AC58-E3B935DC5A8F}"/>
              </a:ext>
            </a:extLst>
          </p:cNvPr>
          <p:cNvSpPr>
            <a:spLocks noGrp="1"/>
          </p:cNvSpPr>
          <p:nvPr>
            <p:ph type="body" sz="quarter" idx="26" hasCustomPrompt="1"/>
          </p:nvPr>
        </p:nvSpPr>
        <p:spPr>
          <a:xfrm>
            <a:off x="2716736" y="4917263"/>
            <a:ext cx="2251562" cy="795563"/>
          </a:xfrm>
          <a:prstGeom prst="rect">
            <a:avLst/>
          </a:prstGeom>
        </p:spPr>
        <p:txBody>
          <a:bodyPr anchor="t"/>
          <a:lstStyle>
            <a:lvl1pPr marL="0" indent="0" algn="ctr">
              <a:lnSpc>
                <a:spcPct val="114000"/>
              </a:lnSpc>
              <a:spcBef>
                <a:spcPts val="0"/>
              </a:spcBef>
              <a:buNone/>
              <a:defRPr sz="1400" spc="50" baseline="0">
                <a:solidFill>
                  <a:schemeClr val="accent2"/>
                </a:solidFill>
              </a:defRPr>
            </a:lvl1pPr>
          </a:lstStyle>
          <a:p>
            <a:pPr lvl="0"/>
            <a:r>
              <a:rPr lang="en-US" dirty="0"/>
              <a:t>Add text</a:t>
            </a:r>
          </a:p>
        </p:txBody>
      </p:sp>
      <p:sp>
        <p:nvSpPr>
          <p:cNvPr id="35" name="Text Placeholder 22">
            <a:extLst>
              <a:ext uri="{FF2B5EF4-FFF2-40B4-BE49-F238E27FC236}">
                <a16:creationId xmlns:a16="http://schemas.microsoft.com/office/drawing/2014/main" id="{23AC1CF6-E394-4A35-A634-F187E005A4F8}"/>
              </a:ext>
            </a:extLst>
          </p:cNvPr>
          <p:cNvSpPr>
            <a:spLocks noGrp="1"/>
          </p:cNvSpPr>
          <p:nvPr>
            <p:ph type="body" sz="quarter" idx="27" hasCustomPrompt="1"/>
          </p:nvPr>
        </p:nvSpPr>
        <p:spPr>
          <a:xfrm>
            <a:off x="7221784" y="4400252"/>
            <a:ext cx="2251562" cy="498496"/>
          </a:xfrm>
          <a:prstGeom prst="rect">
            <a:avLst/>
          </a:prstGeom>
        </p:spPr>
        <p:txBody>
          <a:bodyPr anchor="b"/>
          <a:lstStyle>
            <a:lvl1pPr marL="0" indent="0" algn="ctr">
              <a:buNone/>
              <a:defRPr sz="1800" cap="all" baseline="0">
                <a:solidFill>
                  <a:schemeClr val="accent4">
                    <a:lumMod val="75000"/>
                  </a:schemeClr>
                </a:solidFill>
                <a:latin typeface="Segoe UI" panose="020B0502040204020203" pitchFamily="34" charset="0"/>
              </a:defRPr>
            </a:lvl1pPr>
          </a:lstStyle>
          <a:p>
            <a:pPr lvl="0"/>
            <a:r>
              <a:rPr lang="en-US" dirty="0"/>
              <a:t>Add text</a:t>
            </a:r>
          </a:p>
        </p:txBody>
      </p:sp>
      <p:sp>
        <p:nvSpPr>
          <p:cNvPr id="36" name="Text Placeholder 22">
            <a:extLst>
              <a:ext uri="{FF2B5EF4-FFF2-40B4-BE49-F238E27FC236}">
                <a16:creationId xmlns:a16="http://schemas.microsoft.com/office/drawing/2014/main" id="{9F72BEB0-9B11-4205-B9FC-10E5201C8132}"/>
              </a:ext>
            </a:extLst>
          </p:cNvPr>
          <p:cNvSpPr>
            <a:spLocks noGrp="1"/>
          </p:cNvSpPr>
          <p:nvPr>
            <p:ph type="body" sz="quarter" idx="28" hasCustomPrompt="1"/>
          </p:nvPr>
        </p:nvSpPr>
        <p:spPr>
          <a:xfrm>
            <a:off x="7221784" y="4917263"/>
            <a:ext cx="2251562" cy="795563"/>
          </a:xfrm>
          <a:prstGeom prst="rect">
            <a:avLst/>
          </a:prstGeom>
        </p:spPr>
        <p:txBody>
          <a:bodyPr anchor="t"/>
          <a:lstStyle>
            <a:lvl1pPr marL="0" indent="0" algn="ctr">
              <a:lnSpc>
                <a:spcPct val="114000"/>
              </a:lnSpc>
              <a:spcBef>
                <a:spcPts val="0"/>
              </a:spcBef>
              <a:buNone/>
              <a:defRPr sz="1400" spc="50" baseline="0">
                <a:solidFill>
                  <a:schemeClr val="accent4">
                    <a:lumMod val="75000"/>
                  </a:schemeClr>
                </a:solidFill>
              </a:defRPr>
            </a:lvl1pPr>
          </a:lstStyle>
          <a:p>
            <a:pPr lvl="0"/>
            <a:r>
              <a:rPr lang="en-US" dirty="0"/>
              <a:t>Add text</a:t>
            </a:r>
          </a:p>
        </p:txBody>
      </p:sp>
      <p:cxnSp>
        <p:nvCxnSpPr>
          <p:cNvPr id="51" name="Straight Connector 50">
            <a:extLst>
              <a:ext uri="{FF2B5EF4-FFF2-40B4-BE49-F238E27FC236}">
                <a16:creationId xmlns:a16="http://schemas.microsoft.com/office/drawing/2014/main" id="{0E574CD7-C8A6-4F56-81B4-F72FB22E04DA}"/>
              </a:ext>
              <a:ext uri="{C183D7F6-B498-43B3-948B-1728B52AA6E4}">
                <adec:decorative xmlns:adec="http://schemas.microsoft.com/office/drawing/2017/decorative" val="1"/>
              </a:ext>
            </a:extLst>
          </p:cNvPr>
          <p:cNvCxnSpPr>
            <a:cxnSpLocks/>
          </p:cNvCxnSpPr>
          <p:nvPr userDrawn="1"/>
        </p:nvCxnSpPr>
        <p:spPr>
          <a:xfrm>
            <a:off x="384471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FC7994-2504-4FF9-81F5-24405FEF066C}"/>
              </a:ext>
              <a:ext uri="{C183D7F6-B498-43B3-948B-1728B52AA6E4}">
                <adec:decorative xmlns:adec="http://schemas.microsoft.com/office/drawing/2017/decorative" val="1"/>
              </a:ext>
            </a:extLst>
          </p:cNvPr>
          <p:cNvCxnSpPr>
            <a:cxnSpLocks/>
          </p:cNvCxnSpPr>
          <p:nvPr userDrawn="1"/>
        </p:nvCxnSpPr>
        <p:spPr>
          <a:xfrm>
            <a:off x="834756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DC4F63B8-F105-4AC4-889E-C12790C8EBB9}"/>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8C3AAE30-8A46-485A-BD2B-6ADB1856324D}"/>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9159F9D-CDA1-4B51-B521-C243219B8F36}"/>
              </a:ext>
            </a:extLst>
          </p:cNvPr>
          <p:cNvSpPr>
            <a:spLocks noGrp="1"/>
          </p:cNvSpPr>
          <p:nvPr>
            <p:ph type="sldNum" sz="quarter" idx="12"/>
          </p:nvPr>
        </p:nvSpPr>
        <p:spPr/>
        <p:txBody>
          <a:body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767837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 2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48F598-64F2-429E-B3E0-FC31DC90A0D5}"/>
              </a:ext>
            </a:extLst>
          </p:cNvPr>
          <p:cNvSpPr>
            <a:spLocks noGrp="1"/>
          </p:cNvSpPr>
          <p:nvPr>
            <p:ph type="title" hasCustomPrompt="1"/>
          </p:nvPr>
        </p:nvSpPr>
        <p:spPr>
          <a:xfrm>
            <a:off x="838200" y="649956"/>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2" name="Rectangle 1">
            <a:extLst>
              <a:ext uri="{FF2B5EF4-FFF2-40B4-BE49-F238E27FC236}">
                <a16:creationId xmlns:a16="http://schemas.microsoft.com/office/drawing/2014/main" id="{B7B9DAAC-E781-43E6-913C-893B8D6754F5}"/>
              </a:ext>
              <a:ext uri="{C183D7F6-B498-43B3-948B-1728B52AA6E4}">
                <adec:decorative xmlns:adec="http://schemas.microsoft.com/office/drawing/2017/decorative" val="1"/>
              </a:ext>
            </a:extLst>
          </p:cNvPr>
          <p:cNvSpPr/>
          <p:nvPr userDrawn="1"/>
        </p:nvSpPr>
        <p:spPr>
          <a:xfrm>
            <a:off x="-1" y="530240"/>
            <a:ext cx="12192001"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4">
            <a:extLst>
              <a:ext uri="{FF2B5EF4-FFF2-40B4-BE49-F238E27FC236}">
                <a16:creationId xmlns:a16="http://schemas.microsoft.com/office/drawing/2014/main" id="{1C78864A-44CD-4C12-B023-C16330014BEB}"/>
              </a:ext>
            </a:extLst>
          </p:cNvPr>
          <p:cNvSpPr>
            <a:spLocks noGrp="1"/>
          </p:cNvSpPr>
          <p:nvPr>
            <p:ph type="body" sz="quarter" idx="13" hasCustomPrompt="1"/>
          </p:nvPr>
        </p:nvSpPr>
        <p:spPr>
          <a:xfrm>
            <a:off x="1277759" y="2063838"/>
            <a:ext cx="4626764"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1" name="Text Placeholder 17">
            <a:extLst>
              <a:ext uri="{FF2B5EF4-FFF2-40B4-BE49-F238E27FC236}">
                <a16:creationId xmlns:a16="http://schemas.microsoft.com/office/drawing/2014/main" id="{6D9CE0F4-78C6-4BD6-9C58-FDFC16FF09AB}"/>
              </a:ext>
            </a:extLst>
          </p:cNvPr>
          <p:cNvSpPr>
            <a:spLocks noGrp="1"/>
          </p:cNvSpPr>
          <p:nvPr>
            <p:ph type="body" sz="quarter" idx="16" hasCustomPrompt="1"/>
          </p:nvPr>
        </p:nvSpPr>
        <p:spPr>
          <a:xfrm>
            <a:off x="1277551" y="2486203"/>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10" name="Text Placeholder 14">
            <a:extLst>
              <a:ext uri="{FF2B5EF4-FFF2-40B4-BE49-F238E27FC236}">
                <a16:creationId xmlns:a16="http://schemas.microsoft.com/office/drawing/2014/main" id="{B499BD94-B24B-4B23-9B87-81DF413EA416}"/>
              </a:ext>
            </a:extLst>
          </p:cNvPr>
          <p:cNvSpPr>
            <a:spLocks noGrp="1"/>
          </p:cNvSpPr>
          <p:nvPr>
            <p:ph type="body" sz="quarter" idx="15" hasCustomPrompt="1"/>
          </p:nvPr>
        </p:nvSpPr>
        <p:spPr>
          <a:xfrm>
            <a:off x="6351708" y="2063837"/>
            <a:ext cx="4626763"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2" name="Text Placeholder 17">
            <a:extLst>
              <a:ext uri="{FF2B5EF4-FFF2-40B4-BE49-F238E27FC236}">
                <a16:creationId xmlns:a16="http://schemas.microsoft.com/office/drawing/2014/main" id="{6BC5A941-8EB4-4D4B-9671-6B8FA6447ABE}"/>
              </a:ext>
            </a:extLst>
          </p:cNvPr>
          <p:cNvSpPr>
            <a:spLocks noGrp="1"/>
          </p:cNvSpPr>
          <p:nvPr>
            <p:ph type="body" sz="quarter" idx="17" hasCustomPrompt="1"/>
          </p:nvPr>
        </p:nvSpPr>
        <p:spPr>
          <a:xfrm>
            <a:off x="6352188" y="2486202"/>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AE4E3392-5868-4F6C-BFCC-ECCB66A3B2CC}"/>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DED975EE-261C-47D3-A9E5-7401C706A46E}"/>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C727BB3A-38A2-4A8E-88C2-55FAE758D5AC}"/>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89179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3E9C-104B-4460-A48D-0C2C5329B84B}"/>
              </a:ext>
            </a:extLst>
          </p:cNvPr>
          <p:cNvSpPr>
            <a:spLocks noGrp="1"/>
          </p:cNvSpPr>
          <p:nvPr>
            <p:ph type="title" hasCustomPrompt="1"/>
          </p:nvPr>
        </p:nvSpPr>
        <p:spPr>
          <a:xfrm>
            <a:off x="838200" y="640431"/>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11" name="Rectangle 10">
            <a:extLst>
              <a:ext uri="{FF2B5EF4-FFF2-40B4-BE49-F238E27FC236}">
                <a16:creationId xmlns:a16="http://schemas.microsoft.com/office/drawing/2014/main" id="{716DDC2F-7D33-44CF-9D9F-B342720BBC65}"/>
              </a:ext>
              <a:ext uri="{C183D7F6-B498-43B3-948B-1728B52AA6E4}">
                <adec:decorative xmlns:adec="http://schemas.microsoft.com/office/drawing/2017/decorative" val="1"/>
              </a:ext>
            </a:extLst>
          </p:cNvPr>
          <p:cNvSpPr/>
          <p:nvPr userDrawn="1"/>
        </p:nvSpPr>
        <p:spPr>
          <a:xfrm>
            <a:off x="-1" y="530240"/>
            <a:ext cx="12192000"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9A8189FC-92D4-447F-BE75-86F13BA33B6C}"/>
              </a:ext>
            </a:extLst>
          </p:cNvPr>
          <p:cNvSpPr>
            <a:spLocks noGrp="1"/>
          </p:cNvSpPr>
          <p:nvPr>
            <p:ph type="body" sz="quarter" idx="13" hasCustomPrompt="1"/>
          </p:nvPr>
        </p:nvSpPr>
        <p:spPr>
          <a:xfrm>
            <a:off x="48314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4" name="Text Placeholder 17">
            <a:extLst>
              <a:ext uri="{FF2B5EF4-FFF2-40B4-BE49-F238E27FC236}">
                <a16:creationId xmlns:a16="http://schemas.microsoft.com/office/drawing/2014/main" id="{4FDAEC9F-05AF-4D5D-AD2C-537FF767ED6A}"/>
              </a:ext>
            </a:extLst>
          </p:cNvPr>
          <p:cNvSpPr>
            <a:spLocks noGrp="1"/>
          </p:cNvSpPr>
          <p:nvPr>
            <p:ph type="body" sz="quarter" idx="16" hasCustomPrompt="1"/>
          </p:nvPr>
        </p:nvSpPr>
        <p:spPr>
          <a:xfrm>
            <a:off x="48293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2" name="Text Placeholder 14">
            <a:extLst>
              <a:ext uri="{FF2B5EF4-FFF2-40B4-BE49-F238E27FC236}">
                <a16:creationId xmlns:a16="http://schemas.microsoft.com/office/drawing/2014/main" id="{2492CECA-D20C-47AF-A75A-44DFDE74D82D}"/>
              </a:ext>
            </a:extLst>
          </p:cNvPr>
          <p:cNvSpPr>
            <a:spLocks noGrp="1"/>
          </p:cNvSpPr>
          <p:nvPr>
            <p:ph type="body" sz="quarter" idx="17" hasCustomPrompt="1"/>
          </p:nvPr>
        </p:nvSpPr>
        <p:spPr>
          <a:xfrm>
            <a:off x="432979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3" name="Text Placeholder 17">
            <a:extLst>
              <a:ext uri="{FF2B5EF4-FFF2-40B4-BE49-F238E27FC236}">
                <a16:creationId xmlns:a16="http://schemas.microsoft.com/office/drawing/2014/main" id="{EEF915A4-555A-4718-876D-625A85FAB0C9}"/>
              </a:ext>
            </a:extLst>
          </p:cNvPr>
          <p:cNvSpPr>
            <a:spLocks noGrp="1"/>
          </p:cNvSpPr>
          <p:nvPr>
            <p:ph type="body" sz="quarter" idx="18" hasCustomPrompt="1"/>
          </p:nvPr>
        </p:nvSpPr>
        <p:spPr>
          <a:xfrm>
            <a:off x="432958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6" name="Text Placeholder 14">
            <a:extLst>
              <a:ext uri="{FF2B5EF4-FFF2-40B4-BE49-F238E27FC236}">
                <a16:creationId xmlns:a16="http://schemas.microsoft.com/office/drawing/2014/main" id="{7458D237-AB82-4392-B182-AAF3694FDB1D}"/>
              </a:ext>
            </a:extLst>
          </p:cNvPr>
          <p:cNvSpPr>
            <a:spLocks noGrp="1"/>
          </p:cNvSpPr>
          <p:nvPr>
            <p:ph type="body" sz="quarter" idx="19" hasCustomPrompt="1"/>
          </p:nvPr>
        </p:nvSpPr>
        <p:spPr>
          <a:xfrm>
            <a:off x="8175874"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7" name="Text Placeholder 17">
            <a:extLst>
              <a:ext uri="{FF2B5EF4-FFF2-40B4-BE49-F238E27FC236}">
                <a16:creationId xmlns:a16="http://schemas.microsoft.com/office/drawing/2014/main" id="{AAA9CCE2-427A-46C0-A79B-0D01E8888EEB}"/>
              </a:ext>
            </a:extLst>
          </p:cNvPr>
          <p:cNvSpPr>
            <a:spLocks noGrp="1"/>
          </p:cNvSpPr>
          <p:nvPr>
            <p:ph type="body" sz="quarter" idx="20" hasCustomPrompt="1"/>
          </p:nvPr>
        </p:nvSpPr>
        <p:spPr>
          <a:xfrm>
            <a:off x="8175666"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235A30FE-146C-418D-B68F-9EBB829D029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B6BCBBE8-05C6-4946-80F5-DE319A6FCE8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722839E0-080F-4A5D-99FB-FD1917E7F5BF}"/>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0778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574800" y="3429000"/>
            <a:ext cx="3097320" cy="978408"/>
          </a:xfrm>
          <a:prstGeom prst="rect">
            <a:avLst/>
          </a:prstGeom>
        </p:spPr>
        <p:txBody>
          <a:bodyPr anchor="ctr"/>
          <a:lstStyle>
            <a:lvl1pPr algn="l">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hasCustomPrompt="1"/>
          </p:nvPr>
        </p:nvSpPr>
        <p:spPr>
          <a:xfrm>
            <a:off x="0" y="0"/>
            <a:ext cx="12192000" cy="2051050"/>
          </a:xfrm>
          <a:prstGeom prst="rect">
            <a:avLst/>
          </a:prstGeom>
        </p:spPr>
        <p:txBody>
          <a:bodyPr/>
          <a:lstStyle>
            <a:lvl1pPr marL="0" indent="0" algn="ctr">
              <a:buNone/>
              <a:defRPr spc="400" baseline="0"/>
            </a:lvl1pPr>
          </a:lstStyle>
          <a:p>
            <a:r>
              <a:rPr lang="en-US" dirty="0"/>
              <a:t>Click to add photo</a:t>
            </a:r>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6235700" y="285466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hasCustomPrompt="1"/>
          </p:nvPr>
        </p:nvSpPr>
        <p:spPr>
          <a:xfrm>
            <a:off x="0" y="5788241"/>
            <a:ext cx="12192000" cy="1069760"/>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92B75CEA-DDFB-4C62-B83F-6A0B86FA74F7}"/>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4" name="Footer Placeholder 3">
            <a:extLst>
              <a:ext uri="{FF2B5EF4-FFF2-40B4-BE49-F238E27FC236}">
                <a16:creationId xmlns:a16="http://schemas.microsoft.com/office/drawing/2014/main" id="{5D425E30-50C5-42DD-911D-36C0E732E337}"/>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5" name="Slide Number Placeholder 4">
            <a:extLst>
              <a:ext uri="{FF2B5EF4-FFF2-40B4-BE49-F238E27FC236}">
                <a16:creationId xmlns:a16="http://schemas.microsoft.com/office/drawing/2014/main" id="{6E88C855-986C-4539-81CE-5421C8EB71F7}"/>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37723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F63EB3-EB79-4150-A7A5-F675662724D7}"/>
              </a:ext>
            </a:extLst>
          </p:cNvPr>
          <p:cNvSpPr>
            <a:spLocks noGrp="1"/>
          </p:cNvSpPr>
          <p:nvPr>
            <p:ph type="title" hasCustomPrompt="1"/>
          </p:nvPr>
        </p:nvSpPr>
        <p:spPr>
          <a:xfrm>
            <a:off x="4073237" y="1096375"/>
            <a:ext cx="4045527" cy="159079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289D0B50-E879-41B9-9B1B-EBB40605D1B7}"/>
              </a:ext>
            </a:extLst>
          </p:cNvPr>
          <p:cNvSpPr>
            <a:spLocks noGrp="1"/>
          </p:cNvSpPr>
          <p:nvPr>
            <p:ph type="pic" sz="quarter" idx="13" hasCustomPrompt="1"/>
          </p:nvPr>
        </p:nvSpPr>
        <p:spPr>
          <a:xfrm>
            <a:off x="0" y="951274"/>
            <a:ext cx="2743201" cy="4747564"/>
          </a:xfrm>
          <a:prstGeom prst="rect">
            <a:avLst/>
          </a:prstGeom>
        </p:spPr>
        <p:txBody>
          <a:bodyPr/>
          <a:lstStyle>
            <a:lvl1pPr marL="0" indent="0" algn="ctr">
              <a:buNone/>
              <a:defRPr spc="400" baseline="0"/>
            </a:lvl1pPr>
          </a:lstStyle>
          <a:p>
            <a:r>
              <a:rPr lang="en-US" dirty="0"/>
              <a:t>Click to add photo</a:t>
            </a:r>
          </a:p>
        </p:txBody>
      </p:sp>
      <p:sp>
        <p:nvSpPr>
          <p:cNvPr id="8" name="Text Placeholder 8">
            <a:extLst>
              <a:ext uri="{FF2B5EF4-FFF2-40B4-BE49-F238E27FC236}">
                <a16:creationId xmlns:a16="http://schemas.microsoft.com/office/drawing/2014/main" id="{EB4D3EE7-1F3B-4AAB-A04D-3162C35A1A90}"/>
              </a:ext>
            </a:extLst>
          </p:cNvPr>
          <p:cNvSpPr>
            <a:spLocks noGrp="1"/>
          </p:cNvSpPr>
          <p:nvPr>
            <p:ph type="body" sz="quarter" idx="16" hasCustomPrompt="1"/>
          </p:nvPr>
        </p:nvSpPr>
        <p:spPr>
          <a:xfrm>
            <a:off x="4107354" y="2910720"/>
            <a:ext cx="4011410" cy="2061261"/>
          </a:xfrm>
          <a:prstGeom prst="rect">
            <a:avLst/>
          </a:prstGeom>
        </p:spPr>
        <p:txBody>
          <a:bodyPr anchor="t"/>
          <a:lstStyle>
            <a:lvl1pPr marL="0" indent="0">
              <a:lnSpc>
                <a:spcPct val="200000"/>
              </a:lnSpc>
              <a:spcBef>
                <a:spcPts val="0"/>
              </a:spcBef>
              <a:buFont typeface="Segoe UI Light" panose="020B0502040204020203" pitchFamily="34" charset="0"/>
              <a:buNone/>
              <a:defRPr sz="2000" b="0" i="0" spc="200" baseline="0">
                <a:solidFill>
                  <a:schemeClr val="accent4"/>
                </a:solidFill>
              </a:defRPr>
            </a:lvl1pPr>
          </a:lstStyle>
          <a:p>
            <a:pPr lvl="0"/>
            <a:r>
              <a:rPr lang="en-US" dirty="0"/>
              <a:t>Click to add name</a:t>
            </a:r>
          </a:p>
        </p:txBody>
      </p:sp>
      <p:sp>
        <p:nvSpPr>
          <p:cNvPr id="9" name="Picture Placeholder 5">
            <a:extLst>
              <a:ext uri="{FF2B5EF4-FFF2-40B4-BE49-F238E27FC236}">
                <a16:creationId xmlns:a16="http://schemas.microsoft.com/office/drawing/2014/main" id="{2A57A12F-74B8-4CBC-816C-F2AC890D1B90}"/>
              </a:ext>
            </a:extLst>
          </p:cNvPr>
          <p:cNvSpPr>
            <a:spLocks noGrp="1"/>
          </p:cNvSpPr>
          <p:nvPr>
            <p:ph type="pic" sz="quarter" idx="17" hasCustomPrompt="1"/>
          </p:nvPr>
        </p:nvSpPr>
        <p:spPr>
          <a:xfrm>
            <a:off x="9448800" y="951274"/>
            <a:ext cx="2743200" cy="4747564"/>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2A19A048-F803-428B-9A66-6DE56F4DE58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B42CDA7-93A6-45DB-9062-E70E51ACB72C}"/>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B1F08F63-561A-455E-8ED8-20CCE58E722A}"/>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54959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C813-EE84-4C00-BDF7-2FD444FA42A0}"/>
              </a:ext>
            </a:extLst>
          </p:cNvPr>
          <p:cNvSpPr>
            <a:spLocks noGrp="1"/>
          </p:cNvSpPr>
          <p:nvPr>
            <p:ph type="title" hasCustomPrompt="1"/>
          </p:nvPr>
        </p:nvSpPr>
        <p:spPr>
          <a:xfrm>
            <a:off x="1401580" y="942423"/>
            <a:ext cx="4694420" cy="1124392"/>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Text Placeholder 11">
            <a:extLst>
              <a:ext uri="{FF2B5EF4-FFF2-40B4-BE49-F238E27FC236}">
                <a16:creationId xmlns:a16="http://schemas.microsoft.com/office/drawing/2014/main" id="{41FB44AB-9520-4C96-A83D-2FABD15CBE70}"/>
              </a:ext>
            </a:extLst>
          </p:cNvPr>
          <p:cNvSpPr>
            <a:spLocks noGrp="1"/>
          </p:cNvSpPr>
          <p:nvPr>
            <p:ph type="body" sz="quarter" idx="16" hasCustomPrompt="1"/>
          </p:nvPr>
        </p:nvSpPr>
        <p:spPr>
          <a:xfrm>
            <a:off x="1410587" y="2329867"/>
            <a:ext cx="4058872" cy="3156533"/>
          </a:xfrm>
          <a:prstGeom prst="rect">
            <a:avLst/>
          </a:prstGeom>
        </p:spPr>
        <p:txBody>
          <a:bodyPr/>
          <a:lstStyle>
            <a:lvl1pPr marL="0" indent="0" algn="l">
              <a:lnSpc>
                <a:spcPct val="200000"/>
              </a:lnSpc>
              <a:spcBef>
                <a:spcPts val="0"/>
              </a:spcBef>
              <a:buFont typeface="Segoe UI Light" panose="020B0502040204020203" pitchFamily="34" charset="0"/>
              <a:buNone/>
              <a:defRPr sz="2000" cap="none" spc="50" baseline="0">
                <a:solidFill>
                  <a:schemeClr val="accent4"/>
                </a:solidFill>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3A6B1A04-4BA1-4FCF-B19E-6A052911CC21}"/>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C9DD33EA-800C-403C-867B-B4178A7C375B}"/>
              </a:ext>
            </a:extLst>
          </p:cNvPr>
          <p:cNvSpPr>
            <a:spLocks noGrp="1"/>
          </p:cNvSpPr>
          <p:nvPr>
            <p:ph type="ftr" sz="quarter" idx="11"/>
          </p:nvPr>
        </p:nvSpPr>
        <p:spPr/>
        <p:txBody>
          <a:bodyPr/>
          <a:lstStyle/>
          <a:p>
            <a:r>
              <a:rPr lang="en-US" dirty="0"/>
              <a:t>PRESENTATION TITLE</a:t>
            </a:r>
          </a:p>
        </p:txBody>
      </p:sp>
      <p:sp>
        <p:nvSpPr>
          <p:cNvPr id="7" name="Picture Placeholder 2">
            <a:extLst>
              <a:ext uri="{FF2B5EF4-FFF2-40B4-BE49-F238E27FC236}">
                <a16:creationId xmlns:a16="http://schemas.microsoft.com/office/drawing/2014/main" id="{0285C91D-2914-4BB9-A857-7DFA168C761F}"/>
              </a:ext>
            </a:extLst>
          </p:cNvPr>
          <p:cNvSpPr>
            <a:spLocks noGrp="1"/>
          </p:cNvSpPr>
          <p:nvPr>
            <p:ph type="pic" sz="quarter" idx="14" hasCustomPrompt="1"/>
          </p:nvPr>
        </p:nvSpPr>
        <p:spPr>
          <a:xfrm>
            <a:off x="7183361" y="0"/>
            <a:ext cx="3598052" cy="3258105"/>
          </a:xfrm>
          <a:prstGeom prst="rect">
            <a:avLst/>
          </a:prstGeom>
        </p:spPr>
        <p:txBody>
          <a:bodyPr/>
          <a:lstStyle>
            <a:lvl1pPr marL="0" indent="0" algn="ctr">
              <a:buNone/>
              <a:defRPr spc="400" baseline="0"/>
            </a:lvl1pPr>
          </a:lstStyle>
          <a:p>
            <a:r>
              <a:rPr lang="en-US" dirty="0"/>
              <a:t>Click to add photo</a:t>
            </a:r>
          </a:p>
        </p:txBody>
      </p:sp>
      <p:sp>
        <p:nvSpPr>
          <p:cNvPr id="3" name="Picture Placeholder 2">
            <a:extLst>
              <a:ext uri="{FF2B5EF4-FFF2-40B4-BE49-F238E27FC236}">
                <a16:creationId xmlns:a16="http://schemas.microsoft.com/office/drawing/2014/main" id="{C6896BB5-7888-43CA-A76C-BF7DE06DF2BD}"/>
              </a:ext>
            </a:extLst>
          </p:cNvPr>
          <p:cNvSpPr>
            <a:spLocks noGrp="1"/>
          </p:cNvSpPr>
          <p:nvPr>
            <p:ph type="pic" sz="quarter" idx="13" hasCustomPrompt="1"/>
          </p:nvPr>
        </p:nvSpPr>
        <p:spPr>
          <a:xfrm>
            <a:off x="7183361" y="3599895"/>
            <a:ext cx="3598052" cy="3258105"/>
          </a:xfrm>
          <a:prstGeom prst="rect">
            <a:avLst/>
          </a:prstGeom>
        </p:spPr>
        <p:txBody>
          <a:bodyPr/>
          <a:lstStyle>
            <a:lvl1pPr marL="0" indent="0" algn="ctr">
              <a:buNone/>
              <a:defRPr spc="400" baseline="0"/>
            </a:lvl1pPr>
          </a:lstStyle>
          <a:p>
            <a:r>
              <a:rPr lang="en-US" dirty="0"/>
              <a:t>Click to add photo</a:t>
            </a:r>
          </a:p>
        </p:txBody>
      </p:sp>
      <p:sp>
        <p:nvSpPr>
          <p:cNvPr id="6" name="Slide Number Placeholder 5">
            <a:extLst>
              <a:ext uri="{FF2B5EF4-FFF2-40B4-BE49-F238E27FC236}">
                <a16:creationId xmlns:a16="http://schemas.microsoft.com/office/drawing/2014/main" id="{26C8D158-80CE-4259-AE40-6EC8A072E290}"/>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72902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C8E4-E66E-43DD-B7F9-77510035ACC4}"/>
              </a:ext>
            </a:extLst>
          </p:cNvPr>
          <p:cNvSpPr>
            <a:spLocks noGrp="1"/>
          </p:cNvSpPr>
          <p:nvPr>
            <p:ph type="title" hasCustomPrompt="1"/>
          </p:nvPr>
        </p:nvSpPr>
        <p:spPr>
          <a:xfrm>
            <a:off x="6197600" y="2921000"/>
            <a:ext cx="4749800" cy="52705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Picture Placeholder 8">
            <a:extLst>
              <a:ext uri="{FF2B5EF4-FFF2-40B4-BE49-F238E27FC236}">
                <a16:creationId xmlns:a16="http://schemas.microsoft.com/office/drawing/2014/main" id="{3DA549A2-F99E-46CF-BFF2-0F2D5834E10E}"/>
              </a:ext>
            </a:extLst>
          </p:cNvPr>
          <p:cNvSpPr>
            <a:spLocks noGrp="1"/>
          </p:cNvSpPr>
          <p:nvPr>
            <p:ph type="pic" sz="quarter" idx="13" hasCustomPrompt="1"/>
          </p:nvPr>
        </p:nvSpPr>
        <p:spPr>
          <a:xfrm>
            <a:off x="838200" y="492125"/>
            <a:ext cx="4114800" cy="5372100"/>
          </a:xfrm>
          <a:prstGeom prst="rect">
            <a:avLst/>
          </a:prstGeom>
        </p:spPr>
        <p:txBody>
          <a:bodyPr/>
          <a:lstStyle>
            <a:lvl1pPr marL="0" indent="0">
              <a:buNone/>
              <a:defRPr spc="400" baseline="0"/>
            </a:lvl1pPr>
          </a:lstStyle>
          <a:p>
            <a:r>
              <a:rPr lang="en-US" dirty="0"/>
              <a:t>Click to add photo</a:t>
            </a:r>
          </a:p>
        </p:txBody>
      </p:sp>
      <p:sp>
        <p:nvSpPr>
          <p:cNvPr id="13" name="Text Placeholder 11">
            <a:extLst>
              <a:ext uri="{FF2B5EF4-FFF2-40B4-BE49-F238E27FC236}">
                <a16:creationId xmlns:a16="http://schemas.microsoft.com/office/drawing/2014/main" id="{8E76B184-0041-41D4-948C-64DE4AB097C0}"/>
              </a:ext>
            </a:extLst>
          </p:cNvPr>
          <p:cNvSpPr>
            <a:spLocks noGrp="1"/>
          </p:cNvSpPr>
          <p:nvPr>
            <p:ph type="body" sz="quarter" idx="15" hasCustomPrompt="1"/>
          </p:nvPr>
        </p:nvSpPr>
        <p:spPr>
          <a:xfrm>
            <a:off x="6197600" y="342900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B89B09CA-52A5-4AB5-AF1F-8A21941819C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6BF5B9A3-008F-4631-AAAD-66E8363F3C0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84547ADF-979E-4B05-BD10-4C2F27964C5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291936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mary Goals">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8C8EB8A-A968-4E47-AE69-9A01E7717EB1}"/>
              </a:ext>
            </a:extLst>
          </p:cNvPr>
          <p:cNvSpPr>
            <a:spLocks noGrp="1"/>
          </p:cNvSpPr>
          <p:nvPr>
            <p:ph type="pic" sz="quarter" idx="14" hasCustomPrompt="1"/>
          </p:nvPr>
        </p:nvSpPr>
        <p:spPr>
          <a:xfrm>
            <a:off x="598402" y="598401"/>
            <a:ext cx="9645056" cy="5661198"/>
          </a:xfrm>
          <a:prstGeom prst="rect">
            <a:avLst/>
          </a:prstGeom>
        </p:spPr>
        <p:txBody>
          <a:bodyPr/>
          <a:lstStyle>
            <a:lvl1pPr marL="0" indent="0" algn="ctr">
              <a:buNone/>
              <a:defRPr spc="400" baseline="0"/>
            </a:lvl1pPr>
          </a:lstStyle>
          <a:p>
            <a:r>
              <a:rPr lang="en-US" dirty="0"/>
              <a:t>Click to add photo</a:t>
            </a:r>
          </a:p>
        </p:txBody>
      </p:sp>
      <p:sp>
        <p:nvSpPr>
          <p:cNvPr id="2" name="Title 1">
            <a:extLst>
              <a:ext uri="{FF2B5EF4-FFF2-40B4-BE49-F238E27FC236}">
                <a16:creationId xmlns:a16="http://schemas.microsoft.com/office/drawing/2014/main" id="{85A198BF-0DCC-40E9-B9E5-892F3CCF5439}"/>
              </a:ext>
            </a:extLst>
          </p:cNvPr>
          <p:cNvSpPr>
            <a:spLocks noGrp="1"/>
          </p:cNvSpPr>
          <p:nvPr>
            <p:ph type="title" hasCustomPrompt="1"/>
          </p:nvPr>
        </p:nvSpPr>
        <p:spPr>
          <a:xfrm>
            <a:off x="6169978" y="3443968"/>
            <a:ext cx="6022021" cy="882499"/>
          </a:xfrm>
          <a:prstGeom prst="rect">
            <a:avLst/>
          </a:prstGeom>
          <a:solidFill>
            <a:schemeClr val="accent4">
              <a:alpha val="80000"/>
            </a:schemeClr>
          </a:solidFill>
        </p:spPr>
        <p:txBody>
          <a:bodyPr lIns="1371600" tIns="457200" anchor="ctr" anchorCtr="0"/>
          <a:lstStyle>
            <a:lvl1pPr>
              <a:defRPr sz="3200" cap="all" spc="200" baseline="0">
                <a:solidFill>
                  <a:schemeClr val="bg1"/>
                </a:solidFill>
              </a:defRPr>
            </a:lvl1pPr>
          </a:lstStyle>
          <a:p>
            <a:r>
              <a:rPr lang="en-US" dirty="0"/>
              <a:t>Click to add title</a:t>
            </a:r>
          </a:p>
        </p:txBody>
      </p:sp>
      <p:sp>
        <p:nvSpPr>
          <p:cNvPr id="9" name="Text Placeholder 11">
            <a:extLst>
              <a:ext uri="{FF2B5EF4-FFF2-40B4-BE49-F238E27FC236}">
                <a16:creationId xmlns:a16="http://schemas.microsoft.com/office/drawing/2014/main" id="{FAD04F8B-0B18-4B5F-B3A8-8EEDC439F5F5}"/>
              </a:ext>
            </a:extLst>
          </p:cNvPr>
          <p:cNvSpPr>
            <a:spLocks noGrp="1"/>
          </p:cNvSpPr>
          <p:nvPr>
            <p:ph type="body" sz="quarter" idx="16" hasCustomPrompt="1"/>
          </p:nvPr>
        </p:nvSpPr>
        <p:spPr>
          <a:xfrm>
            <a:off x="6169979" y="4326467"/>
            <a:ext cx="6022021" cy="830414"/>
          </a:xfrm>
          <a:prstGeom prst="rect">
            <a:avLst/>
          </a:prstGeom>
          <a:solidFill>
            <a:schemeClr val="accent4">
              <a:alpha val="80000"/>
            </a:schemeClr>
          </a:solidFill>
        </p:spPr>
        <p:txBody>
          <a:bodyPr lIns="1371600" bIns="365760" anchor="ctr"/>
          <a:lstStyle>
            <a:lvl1pPr marL="0" indent="0" algn="l">
              <a:buNone/>
              <a:defRPr sz="2000" i="0" cap="none" spc="200" baseline="0">
                <a:solidFill>
                  <a:schemeClr val="bg1"/>
                </a:solidFill>
                <a:latin typeface="+mj-lt"/>
              </a:defRPr>
            </a:lvl1pPr>
          </a:lstStyle>
          <a:p>
            <a:pPr lvl="0"/>
            <a:r>
              <a:rPr lang="en-US" dirty="0"/>
              <a:t>Click to add title</a:t>
            </a:r>
          </a:p>
        </p:txBody>
      </p:sp>
    </p:spTree>
    <p:extLst>
      <p:ext uri="{BB962C8B-B14F-4D97-AF65-F5344CB8AC3E}">
        <p14:creationId xmlns:p14="http://schemas.microsoft.com/office/powerpoint/2010/main" val="159307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rterly Perform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E33C-7BB8-4644-AC43-EAFCF071A501}"/>
              </a:ext>
            </a:extLst>
          </p:cNvPr>
          <p:cNvSpPr>
            <a:spLocks noGrp="1"/>
          </p:cNvSpPr>
          <p:nvPr>
            <p:ph type="title" hasCustomPrompt="1"/>
          </p:nvPr>
        </p:nvSpPr>
        <p:spPr>
          <a:xfrm>
            <a:off x="1109663" y="498928"/>
            <a:ext cx="9972675"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7" name="Date Placeholder 6">
            <a:extLst>
              <a:ext uri="{FF2B5EF4-FFF2-40B4-BE49-F238E27FC236}">
                <a16:creationId xmlns:a16="http://schemas.microsoft.com/office/drawing/2014/main" id="{A36A6D30-3C9B-4105-8529-1FC3C4799157}"/>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6F6CE03B-D3BE-49C6-B2A4-0E17803F19A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3DEB961D-2B84-4E52-A71A-1C55CFFD8FFB}"/>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36727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eas of Grow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A794-F088-4753-95A0-021064EE61C0}"/>
              </a:ext>
            </a:extLst>
          </p:cNvPr>
          <p:cNvSpPr>
            <a:spLocks noGrp="1"/>
          </p:cNvSpPr>
          <p:nvPr>
            <p:ph type="title" hasCustomPrompt="1"/>
          </p:nvPr>
        </p:nvSpPr>
        <p:spPr>
          <a:xfrm>
            <a:off x="838200" y="494166"/>
            <a:ext cx="10515600"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3" name="Date Placeholder 2">
            <a:extLst>
              <a:ext uri="{FF2B5EF4-FFF2-40B4-BE49-F238E27FC236}">
                <a16:creationId xmlns:a16="http://schemas.microsoft.com/office/drawing/2014/main" id="{57C3E83D-2F76-4F03-9EF6-81DED406531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3D99F77-FE1A-4CD5-8B1C-50D8981A1EE1}"/>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84CA1C4-7C3D-4FAE-B5FC-D235F6D9E1E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13948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8E96375-73CE-4ED7-90B6-293AB27ED0AD}"/>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pc="400" baseline="0"/>
            </a:lvl1pPr>
          </a:lstStyle>
          <a:p>
            <a:r>
              <a:rPr lang="en-US" dirty="0"/>
              <a:t>Click to add photo</a:t>
            </a:r>
          </a:p>
        </p:txBody>
      </p:sp>
      <p:sp>
        <p:nvSpPr>
          <p:cNvPr id="15" name="Title 14">
            <a:extLst>
              <a:ext uri="{FF2B5EF4-FFF2-40B4-BE49-F238E27FC236}">
                <a16:creationId xmlns:a16="http://schemas.microsoft.com/office/drawing/2014/main" id="{4E8AED7C-EFC3-4427-AD37-E7AA4AF0CF8C}"/>
              </a:ext>
            </a:extLst>
          </p:cNvPr>
          <p:cNvSpPr>
            <a:spLocks noGrp="1"/>
          </p:cNvSpPr>
          <p:nvPr>
            <p:ph type="title" hasCustomPrompt="1"/>
          </p:nvPr>
        </p:nvSpPr>
        <p:spPr>
          <a:xfrm>
            <a:off x="-1" y="1181910"/>
            <a:ext cx="12192000" cy="3352227"/>
          </a:xfrm>
          <a:custGeom>
            <a:avLst/>
            <a:gdLst>
              <a:gd name="connsiteX0" fmla="*/ 11721830 w 12192000"/>
              <a:gd name="connsiteY0" fmla="*/ 0 h 3352227"/>
              <a:gd name="connsiteX1" fmla="*/ 12192000 w 12192000"/>
              <a:gd name="connsiteY1" fmla="*/ 0 h 3352227"/>
              <a:gd name="connsiteX2" fmla="*/ 12192000 w 12192000"/>
              <a:gd name="connsiteY2" fmla="*/ 3352227 h 3352227"/>
              <a:gd name="connsiteX3" fmla="*/ 11721830 w 12192000"/>
              <a:gd name="connsiteY3" fmla="*/ 3352227 h 3352227"/>
              <a:gd name="connsiteX4" fmla="*/ 0 w 12192000"/>
              <a:gd name="connsiteY4" fmla="*/ 0 h 3352227"/>
              <a:gd name="connsiteX5" fmla="*/ 5525311 w 12192000"/>
              <a:gd name="connsiteY5" fmla="*/ 0 h 3352227"/>
              <a:gd name="connsiteX6" fmla="*/ 5525311 w 12192000"/>
              <a:gd name="connsiteY6" fmla="*/ 3352227 h 3352227"/>
              <a:gd name="connsiteX7" fmla="*/ 0 w 12192000"/>
              <a:gd name="connsiteY7" fmla="*/ 3352227 h 33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52227">
                <a:moveTo>
                  <a:pt x="11721830" y="0"/>
                </a:moveTo>
                <a:lnTo>
                  <a:pt x="12192000" y="0"/>
                </a:lnTo>
                <a:lnTo>
                  <a:pt x="12192000" y="3352227"/>
                </a:lnTo>
                <a:lnTo>
                  <a:pt x="11721830" y="3352227"/>
                </a:lnTo>
                <a:close/>
                <a:moveTo>
                  <a:pt x="0" y="0"/>
                </a:moveTo>
                <a:lnTo>
                  <a:pt x="5525311" y="0"/>
                </a:lnTo>
                <a:lnTo>
                  <a:pt x="5525311" y="3352227"/>
                </a:lnTo>
                <a:lnTo>
                  <a:pt x="0" y="3352227"/>
                </a:lnTo>
                <a:close/>
              </a:path>
            </a:pathLst>
          </a:custGeom>
          <a:solidFill>
            <a:schemeClr val="accent4">
              <a:lumMod val="20000"/>
              <a:lumOff val="80000"/>
              <a:alpha val="85000"/>
            </a:schemeClr>
          </a:solidFill>
        </p:spPr>
        <p:txBody>
          <a:bodyPr lIns="960120" rIns="7315200" anchor="b"/>
          <a:lstStyle>
            <a:lvl1pPr>
              <a:defRPr lang="en-US" sz="3200" cap="all" spc="200" baseline="0" dirty="0"/>
            </a:lvl1pPr>
          </a:lstStyle>
          <a:p>
            <a:pPr marL="0" lvl="0"/>
            <a:r>
              <a:rPr lang="en-US" dirty="0"/>
              <a:t>Click to add title</a:t>
            </a:r>
          </a:p>
        </p:txBody>
      </p:sp>
      <p:sp>
        <p:nvSpPr>
          <p:cNvPr id="16" name="Text Placeholder 15">
            <a:extLst>
              <a:ext uri="{FF2B5EF4-FFF2-40B4-BE49-F238E27FC236}">
                <a16:creationId xmlns:a16="http://schemas.microsoft.com/office/drawing/2014/main" id="{72FF0B66-A4D6-423A-AC8B-48E8CD7DF8B7}"/>
              </a:ext>
            </a:extLst>
          </p:cNvPr>
          <p:cNvSpPr>
            <a:spLocks noGrp="1"/>
          </p:cNvSpPr>
          <p:nvPr>
            <p:ph type="body" sz="quarter" idx="16" hasCustomPrompt="1"/>
          </p:nvPr>
        </p:nvSpPr>
        <p:spPr>
          <a:xfrm>
            <a:off x="-1" y="4534137"/>
            <a:ext cx="12192000" cy="1141953"/>
          </a:xfrm>
          <a:custGeom>
            <a:avLst/>
            <a:gdLst>
              <a:gd name="connsiteX0" fmla="*/ 11721830 w 12192000"/>
              <a:gd name="connsiteY0" fmla="*/ 1 h 1141953"/>
              <a:gd name="connsiteX1" fmla="*/ 12192000 w 12192000"/>
              <a:gd name="connsiteY1" fmla="*/ 1 h 1141953"/>
              <a:gd name="connsiteX2" fmla="*/ 12192000 w 12192000"/>
              <a:gd name="connsiteY2" fmla="*/ 1141953 h 1141953"/>
              <a:gd name="connsiteX3" fmla="*/ 11721830 w 12192000"/>
              <a:gd name="connsiteY3" fmla="*/ 1141953 h 1141953"/>
              <a:gd name="connsiteX4" fmla="*/ 0 w 12192000"/>
              <a:gd name="connsiteY4" fmla="*/ 0 h 1141953"/>
              <a:gd name="connsiteX5" fmla="*/ 5525311 w 12192000"/>
              <a:gd name="connsiteY5" fmla="*/ 0 h 1141953"/>
              <a:gd name="connsiteX6" fmla="*/ 5525311 w 12192000"/>
              <a:gd name="connsiteY6" fmla="*/ 1141952 h 1141953"/>
              <a:gd name="connsiteX7" fmla="*/ 0 w 12192000"/>
              <a:gd name="connsiteY7" fmla="*/ 1141952 h 114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41953">
                <a:moveTo>
                  <a:pt x="11721830" y="1"/>
                </a:moveTo>
                <a:lnTo>
                  <a:pt x="12192000" y="1"/>
                </a:lnTo>
                <a:lnTo>
                  <a:pt x="12192000" y="1141953"/>
                </a:lnTo>
                <a:lnTo>
                  <a:pt x="11721830" y="1141953"/>
                </a:lnTo>
                <a:close/>
                <a:moveTo>
                  <a:pt x="0" y="0"/>
                </a:moveTo>
                <a:lnTo>
                  <a:pt x="5525311" y="0"/>
                </a:lnTo>
                <a:lnTo>
                  <a:pt x="5525311" y="1141952"/>
                </a:lnTo>
                <a:lnTo>
                  <a:pt x="0" y="1141952"/>
                </a:lnTo>
                <a:close/>
              </a:path>
            </a:pathLst>
          </a:custGeom>
          <a:solidFill>
            <a:schemeClr val="accent4">
              <a:lumMod val="20000"/>
              <a:lumOff val="80000"/>
              <a:alpha val="85000"/>
            </a:schemeClr>
          </a:solidFill>
        </p:spPr>
        <p:txBody>
          <a:bodyPr lIns="960120" tIns="137160" rIns="6400800" anchor="t"/>
          <a:lstStyle>
            <a:lvl1pPr marL="0" indent="0">
              <a:buNone/>
              <a:defRPr lang="en-US" sz="2000" b="0" i="0" spc="200" baseline="0" dirty="0">
                <a:solidFill>
                  <a:schemeClr val="accent5">
                    <a:lumMod val="50000"/>
                  </a:schemeClr>
                </a:solidFill>
              </a:defRPr>
            </a:lvl1pPr>
          </a:lstStyle>
          <a:p>
            <a:pPr marL="228600" lvl="0" indent="-228600"/>
            <a:r>
              <a:rPr lang="en-US" dirty="0"/>
              <a:t>Click to add name</a:t>
            </a:r>
          </a:p>
        </p:txBody>
      </p:sp>
      <p:sp>
        <p:nvSpPr>
          <p:cNvPr id="2" name="Date Placeholder 1">
            <a:extLst>
              <a:ext uri="{FF2B5EF4-FFF2-40B4-BE49-F238E27FC236}">
                <a16:creationId xmlns:a16="http://schemas.microsoft.com/office/drawing/2014/main" id="{AC52883E-0EA3-4DCA-BB78-AD84BBE53F80}"/>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3" name="Footer Placeholder 2">
            <a:extLst>
              <a:ext uri="{FF2B5EF4-FFF2-40B4-BE49-F238E27FC236}">
                <a16:creationId xmlns:a16="http://schemas.microsoft.com/office/drawing/2014/main" id="{C31860F9-7B15-486D-B68B-1D5E02F61DEA}"/>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4" name="Slide Number Placeholder 3">
            <a:extLst>
              <a:ext uri="{FF2B5EF4-FFF2-40B4-BE49-F238E27FC236}">
                <a16:creationId xmlns:a16="http://schemas.microsoft.com/office/drawing/2014/main" id="{190B89DE-8ADC-4391-8EAF-C713EA69935F}"/>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58006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93D2BF-453A-45BE-9E29-EC3F8D9F55CE}"/>
              </a:ext>
            </a:extLst>
          </p:cNvPr>
          <p:cNvSpPr>
            <a:spLocks noGrp="1"/>
          </p:cNvSpPr>
          <p:nvPr>
            <p:ph type="title" hasCustomPrompt="1"/>
          </p:nvPr>
        </p:nvSpPr>
        <p:spPr>
          <a:xfrm>
            <a:off x="999846" y="1487527"/>
            <a:ext cx="2581554" cy="1325563"/>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51" name="Picture Placeholder 9">
            <a:extLst>
              <a:ext uri="{FF2B5EF4-FFF2-40B4-BE49-F238E27FC236}">
                <a16:creationId xmlns:a16="http://schemas.microsoft.com/office/drawing/2014/main" id="{C47B8159-559E-42C4-AA5B-7642DE427455}"/>
              </a:ext>
            </a:extLst>
          </p:cNvPr>
          <p:cNvSpPr>
            <a:spLocks noGrp="1"/>
          </p:cNvSpPr>
          <p:nvPr>
            <p:ph type="pic" sz="quarter" idx="23" hasCustomPrompt="1"/>
          </p:nvPr>
        </p:nvSpPr>
        <p:spPr>
          <a:xfrm>
            <a:off x="4793630" y="677419"/>
            <a:ext cx="2357652" cy="1622425"/>
          </a:xfrm>
          <a:prstGeom prst="rect">
            <a:avLst/>
          </a:prstGeom>
        </p:spPr>
        <p:txBody>
          <a:bodyPr/>
          <a:lstStyle>
            <a:lvl1pPr marL="0" indent="0" algn="ctr">
              <a:buNone/>
              <a:defRPr/>
            </a:lvl1pPr>
          </a:lstStyle>
          <a:p>
            <a:r>
              <a:rPr lang="en-US" dirty="0"/>
              <a:t>Click to add photo</a:t>
            </a:r>
          </a:p>
        </p:txBody>
      </p:sp>
      <p:sp>
        <p:nvSpPr>
          <p:cNvPr id="52" name="Text Placeholder 17">
            <a:extLst>
              <a:ext uri="{FF2B5EF4-FFF2-40B4-BE49-F238E27FC236}">
                <a16:creationId xmlns:a16="http://schemas.microsoft.com/office/drawing/2014/main" id="{9E9FA76D-767D-4F48-9238-F384F4D41696}"/>
              </a:ext>
            </a:extLst>
          </p:cNvPr>
          <p:cNvSpPr>
            <a:spLocks noGrp="1"/>
          </p:cNvSpPr>
          <p:nvPr>
            <p:ph type="body" sz="quarter" idx="24" hasCustomPrompt="1"/>
          </p:nvPr>
        </p:nvSpPr>
        <p:spPr>
          <a:xfrm>
            <a:off x="4793628"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3" name="Text Placeholder 17">
            <a:extLst>
              <a:ext uri="{FF2B5EF4-FFF2-40B4-BE49-F238E27FC236}">
                <a16:creationId xmlns:a16="http://schemas.microsoft.com/office/drawing/2014/main" id="{40F2B787-B1D2-493C-ABA2-D6E69C4800D1}"/>
              </a:ext>
            </a:extLst>
          </p:cNvPr>
          <p:cNvSpPr>
            <a:spLocks noGrp="1"/>
          </p:cNvSpPr>
          <p:nvPr>
            <p:ph type="body" sz="quarter" idx="25" hasCustomPrompt="1"/>
          </p:nvPr>
        </p:nvSpPr>
        <p:spPr>
          <a:xfrm>
            <a:off x="4793628"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4" name="Picture Placeholder 9">
            <a:extLst>
              <a:ext uri="{FF2B5EF4-FFF2-40B4-BE49-F238E27FC236}">
                <a16:creationId xmlns:a16="http://schemas.microsoft.com/office/drawing/2014/main" id="{7FCC4980-412C-49F7-BF30-8693DD9EAC03}"/>
              </a:ext>
            </a:extLst>
          </p:cNvPr>
          <p:cNvSpPr>
            <a:spLocks noGrp="1"/>
          </p:cNvSpPr>
          <p:nvPr>
            <p:ph type="pic" sz="quarter" idx="26" hasCustomPrompt="1"/>
          </p:nvPr>
        </p:nvSpPr>
        <p:spPr>
          <a:xfrm>
            <a:off x="7431774" y="677419"/>
            <a:ext cx="2357652" cy="1622425"/>
          </a:xfrm>
          <a:prstGeom prst="rect">
            <a:avLst/>
          </a:prstGeom>
        </p:spPr>
        <p:txBody>
          <a:bodyPr/>
          <a:lstStyle>
            <a:lvl1pPr marL="0" indent="0" algn="ctr">
              <a:buNone/>
              <a:defRPr/>
            </a:lvl1pPr>
          </a:lstStyle>
          <a:p>
            <a:r>
              <a:rPr lang="en-US" dirty="0"/>
              <a:t>Click to add photo</a:t>
            </a:r>
          </a:p>
        </p:txBody>
      </p:sp>
      <p:sp>
        <p:nvSpPr>
          <p:cNvPr id="55" name="Text Placeholder 17">
            <a:extLst>
              <a:ext uri="{FF2B5EF4-FFF2-40B4-BE49-F238E27FC236}">
                <a16:creationId xmlns:a16="http://schemas.microsoft.com/office/drawing/2014/main" id="{B9BD60DD-95CB-47D1-9C2F-5ACD38820662}"/>
              </a:ext>
            </a:extLst>
          </p:cNvPr>
          <p:cNvSpPr>
            <a:spLocks noGrp="1"/>
          </p:cNvSpPr>
          <p:nvPr>
            <p:ph type="body" sz="quarter" idx="27" hasCustomPrompt="1"/>
          </p:nvPr>
        </p:nvSpPr>
        <p:spPr>
          <a:xfrm>
            <a:off x="7431772"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6" name="Text Placeholder 17">
            <a:extLst>
              <a:ext uri="{FF2B5EF4-FFF2-40B4-BE49-F238E27FC236}">
                <a16:creationId xmlns:a16="http://schemas.microsoft.com/office/drawing/2014/main" id="{19FF93B2-766D-4558-94BE-49F215C0FF7B}"/>
              </a:ext>
            </a:extLst>
          </p:cNvPr>
          <p:cNvSpPr>
            <a:spLocks noGrp="1"/>
          </p:cNvSpPr>
          <p:nvPr>
            <p:ph type="body" sz="quarter" idx="28" hasCustomPrompt="1"/>
          </p:nvPr>
        </p:nvSpPr>
        <p:spPr>
          <a:xfrm>
            <a:off x="7431772"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7" name="Picture Placeholder 9">
            <a:extLst>
              <a:ext uri="{FF2B5EF4-FFF2-40B4-BE49-F238E27FC236}">
                <a16:creationId xmlns:a16="http://schemas.microsoft.com/office/drawing/2014/main" id="{F16F9FCC-4EE2-4D18-8257-694E9C80F547}"/>
              </a:ext>
            </a:extLst>
          </p:cNvPr>
          <p:cNvSpPr>
            <a:spLocks noGrp="1"/>
          </p:cNvSpPr>
          <p:nvPr>
            <p:ph type="pic" sz="quarter" idx="32" hasCustomPrompt="1"/>
          </p:nvPr>
        </p:nvSpPr>
        <p:spPr>
          <a:xfrm>
            <a:off x="4793630" y="3250138"/>
            <a:ext cx="2357652" cy="1622425"/>
          </a:xfrm>
          <a:prstGeom prst="rect">
            <a:avLst/>
          </a:prstGeom>
        </p:spPr>
        <p:txBody>
          <a:bodyPr/>
          <a:lstStyle>
            <a:lvl1pPr marL="0" indent="0" algn="ctr">
              <a:buNone/>
              <a:defRPr/>
            </a:lvl1pPr>
          </a:lstStyle>
          <a:p>
            <a:r>
              <a:rPr lang="en-US" dirty="0"/>
              <a:t>Click to add photo</a:t>
            </a:r>
          </a:p>
        </p:txBody>
      </p:sp>
      <p:sp>
        <p:nvSpPr>
          <p:cNvPr id="58" name="Text Placeholder 17">
            <a:extLst>
              <a:ext uri="{FF2B5EF4-FFF2-40B4-BE49-F238E27FC236}">
                <a16:creationId xmlns:a16="http://schemas.microsoft.com/office/drawing/2014/main" id="{F434B9BC-2EC7-4433-BAA8-039EB5BED5C0}"/>
              </a:ext>
            </a:extLst>
          </p:cNvPr>
          <p:cNvSpPr>
            <a:spLocks noGrp="1"/>
          </p:cNvSpPr>
          <p:nvPr>
            <p:ph type="body" sz="quarter" idx="33" hasCustomPrompt="1"/>
          </p:nvPr>
        </p:nvSpPr>
        <p:spPr>
          <a:xfrm>
            <a:off x="4793628"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9" name="Text Placeholder 17">
            <a:extLst>
              <a:ext uri="{FF2B5EF4-FFF2-40B4-BE49-F238E27FC236}">
                <a16:creationId xmlns:a16="http://schemas.microsoft.com/office/drawing/2014/main" id="{6F08FB05-53FB-4C19-A35C-592C4DFDFF46}"/>
              </a:ext>
            </a:extLst>
          </p:cNvPr>
          <p:cNvSpPr>
            <a:spLocks noGrp="1"/>
          </p:cNvSpPr>
          <p:nvPr>
            <p:ph type="body" sz="quarter" idx="34" hasCustomPrompt="1"/>
          </p:nvPr>
        </p:nvSpPr>
        <p:spPr>
          <a:xfrm>
            <a:off x="4793628" y="5347709"/>
            <a:ext cx="2357652" cy="475147"/>
          </a:xfrm>
          <a:prstGeom prst="rect">
            <a:avLst/>
          </a:prstGeom>
        </p:spPr>
        <p:txBody>
          <a:bodyPr/>
          <a:lstStyle>
            <a:lvl1pPr marL="0" indent="0" algn="ctr">
              <a:lnSpc>
                <a:spcPct val="100000"/>
              </a:lnSpc>
              <a:spcBef>
                <a:spcPts val="0"/>
              </a:spcBef>
              <a:buNone/>
              <a:defRPr sz="1200" b="0" i="0" cap="none" spc="200" baseline="0"/>
            </a:lvl1pPr>
          </a:lstStyle>
          <a:p>
            <a:pPr lvl="0"/>
            <a:r>
              <a:rPr lang="en-US" dirty="0"/>
              <a:t>Click to title</a:t>
            </a:r>
          </a:p>
        </p:txBody>
      </p:sp>
      <p:sp>
        <p:nvSpPr>
          <p:cNvPr id="60" name="Picture Placeholder 9">
            <a:extLst>
              <a:ext uri="{FF2B5EF4-FFF2-40B4-BE49-F238E27FC236}">
                <a16:creationId xmlns:a16="http://schemas.microsoft.com/office/drawing/2014/main" id="{9589D7D2-07DF-415C-A139-E911869A1BCC}"/>
              </a:ext>
            </a:extLst>
          </p:cNvPr>
          <p:cNvSpPr>
            <a:spLocks noGrp="1"/>
          </p:cNvSpPr>
          <p:nvPr>
            <p:ph type="pic" sz="quarter" idx="35" hasCustomPrompt="1"/>
          </p:nvPr>
        </p:nvSpPr>
        <p:spPr>
          <a:xfrm>
            <a:off x="7431774" y="3250138"/>
            <a:ext cx="2357652" cy="1622425"/>
          </a:xfrm>
          <a:prstGeom prst="rect">
            <a:avLst/>
          </a:prstGeom>
        </p:spPr>
        <p:txBody>
          <a:bodyPr/>
          <a:lstStyle>
            <a:lvl1pPr marL="0" indent="0" algn="ctr">
              <a:buNone/>
              <a:defRPr/>
            </a:lvl1pPr>
          </a:lstStyle>
          <a:p>
            <a:r>
              <a:rPr lang="en-US" dirty="0"/>
              <a:t>Click to add photo</a:t>
            </a:r>
          </a:p>
        </p:txBody>
      </p:sp>
      <p:sp>
        <p:nvSpPr>
          <p:cNvPr id="61" name="Text Placeholder 17">
            <a:extLst>
              <a:ext uri="{FF2B5EF4-FFF2-40B4-BE49-F238E27FC236}">
                <a16:creationId xmlns:a16="http://schemas.microsoft.com/office/drawing/2014/main" id="{E622F2E3-2C07-4ABC-A803-40361BBB7386}"/>
              </a:ext>
            </a:extLst>
          </p:cNvPr>
          <p:cNvSpPr>
            <a:spLocks noGrp="1"/>
          </p:cNvSpPr>
          <p:nvPr>
            <p:ph type="body" sz="quarter" idx="36" hasCustomPrompt="1"/>
          </p:nvPr>
        </p:nvSpPr>
        <p:spPr>
          <a:xfrm>
            <a:off x="7431772"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62" name="Text Placeholder 17">
            <a:extLst>
              <a:ext uri="{FF2B5EF4-FFF2-40B4-BE49-F238E27FC236}">
                <a16:creationId xmlns:a16="http://schemas.microsoft.com/office/drawing/2014/main" id="{B505FD93-2404-46B6-9EE0-9CABFC5233ED}"/>
              </a:ext>
            </a:extLst>
          </p:cNvPr>
          <p:cNvSpPr>
            <a:spLocks noGrp="1"/>
          </p:cNvSpPr>
          <p:nvPr>
            <p:ph type="body" sz="quarter" idx="37" hasCustomPrompt="1"/>
          </p:nvPr>
        </p:nvSpPr>
        <p:spPr>
          <a:xfrm>
            <a:off x="7431772" y="5347709"/>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78075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_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0116A5-69B8-43BF-B141-AC2A4B6CEB97}"/>
              </a:ext>
            </a:extLst>
          </p:cNvPr>
          <p:cNvSpPr>
            <a:spLocks noGrp="1"/>
          </p:cNvSpPr>
          <p:nvPr>
            <p:ph type="title" hasCustomPrompt="1"/>
          </p:nvPr>
        </p:nvSpPr>
        <p:spPr>
          <a:xfrm>
            <a:off x="336217" y="1207697"/>
            <a:ext cx="2970156" cy="1622912"/>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10" name="Picture Placeholder 9">
            <a:extLst>
              <a:ext uri="{FF2B5EF4-FFF2-40B4-BE49-F238E27FC236}">
                <a16:creationId xmlns:a16="http://schemas.microsoft.com/office/drawing/2014/main" id="{6D283EBF-8FBA-4A7A-9DCE-23E0BF7F6AAC}"/>
              </a:ext>
            </a:extLst>
          </p:cNvPr>
          <p:cNvSpPr>
            <a:spLocks noGrp="1"/>
          </p:cNvSpPr>
          <p:nvPr>
            <p:ph type="pic" sz="quarter" idx="15" hasCustomPrompt="1"/>
          </p:nvPr>
        </p:nvSpPr>
        <p:spPr>
          <a:xfrm>
            <a:off x="3780553" y="1153717"/>
            <a:ext cx="1412050" cy="1147276"/>
          </a:xfrm>
          <a:prstGeom prst="rect">
            <a:avLst/>
          </a:prstGeom>
        </p:spPr>
        <p:txBody>
          <a:bodyPr/>
          <a:lstStyle>
            <a:lvl1pPr marL="0" indent="0" algn="ctr">
              <a:buNone/>
              <a:defRPr/>
            </a:lvl1pPr>
          </a:lstStyle>
          <a:p>
            <a:r>
              <a:rPr lang="en-US" dirty="0"/>
              <a:t>Click to add photo</a:t>
            </a:r>
          </a:p>
        </p:txBody>
      </p:sp>
      <p:sp>
        <p:nvSpPr>
          <p:cNvPr id="18" name="Text Placeholder 17">
            <a:extLst>
              <a:ext uri="{FF2B5EF4-FFF2-40B4-BE49-F238E27FC236}">
                <a16:creationId xmlns:a16="http://schemas.microsoft.com/office/drawing/2014/main" id="{48D76D02-A6E3-446F-B85B-CAD9ED06415D}"/>
              </a:ext>
            </a:extLst>
          </p:cNvPr>
          <p:cNvSpPr>
            <a:spLocks noGrp="1"/>
          </p:cNvSpPr>
          <p:nvPr>
            <p:ph type="body" sz="quarter" idx="21" hasCustomPrompt="1"/>
          </p:nvPr>
        </p:nvSpPr>
        <p:spPr>
          <a:xfrm>
            <a:off x="3451733"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9" name="Text Placeholder 17">
            <a:extLst>
              <a:ext uri="{FF2B5EF4-FFF2-40B4-BE49-F238E27FC236}">
                <a16:creationId xmlns:a16="http://schemas.microsoft.com/office/drawing/2014/main" id="{90954B1A-CAD7-4645-A1B3-1A5EFD54C975}"/>
              </a:ext>
            </a:extLst>
          </p:cNvPr>
          <p:cNvSpPr>
            <a:spLocks noGrp="1"/>
          </p:cNvSpPr>
          <p:nvPr>
            <p:ph type="body" sz="quarter" idx="22" hasCustomPrompt="1"/>
          </p:nvPr>
        </p:nvSpPr>
        <p:spPr>
          <a:xfrm>
            <a:off x="3451733"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8" name="Picture Placeholder 9">
            <a:extLst>
              <a:ext uri="{FF2B5EF4-FFF2-40B4-BE49-F238E27FC236}">
                <a16:creationId xmlns:a16="http://schemas.microsoft.com/office/drawing/2014/main" id="{D517EAC0-89E0-4247-B048-92F65C868A7E}"/>
              </a:ext>
            </a:extLst>
          </p:cNvPr>
          <p:cNvSpPr>
            <a:spLocks noGrp="1"/>
          </p:cNvSpPr>
          <p:nvPr>
            <p:ph type="pic" sz="quarter" idx="38" hasCustomPrompt="1"/>
          </p:nvPr>
        </p:nvSpPr>
        <p:spPr>
          <a:xfrm>
            <a:off x="5891925" y="1153717"/>
            <a:ext cx="1412050" cy="1147276"/>
          </a:xfrm>
          <a:prstGeom prst="rect">
            <a:avLst/>
          </a:prstGeom>
        </p:spPr>
        <p:txBody>
          <a:bodyPr/>
          <a:lstStyle>
            <a:lvl1pPr marL="0" indent="0" algn="ctr">
              <a:buNone/>
              <a:defRPr/>
            </a:lvl1pPr>
          </a:lstStyle>
          <a:p>
            <a:r>
              <a:rPr lang="en-US" dirty="0"/>
              <a:t>Click to add photo</a:t>
            </a:r>
          </a:p>
        </p:txBody>
      </p:sp>
      <p:sp>
        <p:nvSpPr>
          <p:cNvPr id="11" name="Text Placeholder 17">
            <a:extLst>
              <a:ext uri="{FF2B5EF4-FFF2-40B4-BE49-F238E27FC236}">
                <a16:creationId xmlns:a16="http://schemas.microsoft.com/office/drawing/2014/main" id="{7F5710E0-5399-4C8A-9D92-390195CB6F27}"/>
              </a:ext>
            </a:extLst>
          </p:cNvPr>
          <p:cNvSpPr>
            <a:spLocks noGrp="1"/>
          </p:cNvSpPr>
          <p:nvPr>
            <p:ph type="body" sz="quarter" idx="24" hasCustomPrompt="1"/>
          </p:nvPr>
        </p:nvSpPr>
        <p:spPr>
          <a:xfrm>
            <a:off x="5563105"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2" name="Text Placeholder 17">
            <a:extLst>
              <a:ext uri="{FF2B5EF4-FFF2-40B4-BE49-F238E27FC236}">
                <a16:creationId xmlns:a16="http://schemas.microsoft.com/office/drawing/2014/main" id="{019883F1-27DD-46A1-AD71-3AE14256007E}"/>
              </a:ext>
            </a:extLst>
          </p:cNvPr>
          <p:cNvSpPr>
            <a:spLocks noGrp="1"/>
          </p:cNvSpPr>
          <p:nvPr>
            <p:ph type="body" sz="quarter" idx="25" hasCustomPrompt="1"/>
          </p:nvPr>
        </p:nvSpPr>
        <p:spPr>
          <a:xfrm>
            <a:off x="5563105"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9" name="Picture Placeholder 9">
            <a:extLst>
              <a:ext uri="{FF2B5EF4-FFF2-40B4-BE49-F238E27FC236}">
                <a16:creationId xmlns:a16="http://schemas.microsoft.com/office/drawing/2014/main" id="{7847BEB8-AC95-445E-AFB4-34B7658BB992}"/>
              </a:ext>
            </a:extLst>
          </p:cNvPr>
          <p:cNvSpPr>
            <a:spLocks noGrp="1"/>
          </p:cNvSpPr>
          <p:nvPr>
            <p:ph type="pic" sz="quarter" idx="39" hasCustomPrompt="1"/>
          </p:nvPr>
        </p:nvSpPr>
        <p:spPr>
          <a:xfrm>
            <a:off x="8003297" y="1153717"/>
            <a:ext cx="1412049" cy="1147276"/>
          </a:xfrm>
          <a:prstGeom prst="rect">
            <a:avLst/>
          </a:prstGeom>
        </p:spPr>
        <p:txBody>
          <a:bodyPr/>
          <a:lstStyle>
            <a:lvl1pPr marL="0" indent="0" algn="ctr">
              <a:buNone/>
              <a:defRPr/>
            </a:lvl1pPr>
          </a:lstStyle>
          <a:p>
            <a:r>
              <a:rPr lang="en-US" dirty="0"/>
              <a:t>Click to add photo</a:t>
            </a:r>
          </a:p>
        </p:txBody>
      </p:sp>
      <p:sp>
        <p:nvSpPr>
          <p:cNvPr id="14" name="Text Placeholder 17">
            <a:extLst>
              <a:ext uri="{FF2B5EF4-FFF2-40B4-BE49-F238E27FC236}">
                <a16:creationId xmlns:a16="http://schemas.microsoft.com/office/drawing/2014/main" id="{82B5CAB5-1932-4DC0-BBBD-8ABA7C5D5DED}"/>
              </a:ext>
            </a:extLst>
          </p:cNvPr>
          <p:cNvSpPr>
            <a:spLocks noGrp="1"/>
          </p:cNvSpPr>
          <p:nvPr>
            <p:ph type="body" sz="quarter" idx="27" hasCustomPrompt="1"/>
          </p:nvPr>
        </p:nvSpPr>
        <p:spPr>
          <a:xfrm>
            <a:off x="767447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5" name="Text Placeholder 17">
            <a:extLst>
              <a:ext uri="{FF2B5EF4-FFF2-40B4-BE49-F238E27FC236}">
                <a16:creationId xmlns:a16="http://schemas.microsoft.com/office/drawing/2014/main" id="{E248F87C-2911-41CB-A4BD-6ECD4E13B8C6}"/>
              </a:ext>
            </a:extLst>
          </p:cNvPr>
          <p:cNvSpPr>
            <a:spLocks noGrp="1"/>
          </p:cNvSpPr>
          <p:nvPr>
            <p:ph type="body" sz="quarter" idx="28" hasCustomPrompt="1"/>
          </p:nvPr>
        </p:nvSpPr>
        <p:spPr>
          <a:xfrm>
            <a:off x="767447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7" name="Picture Placeholder 9">
            <a:extLst>
              <a:ext uri="{FF2B5EF4-FFF2-40B4-BE49-F238E27FC236}">
                <a16:creationId xmlns:a16="http://schemas.microsoft.com/office/drawing/2014/main" id="{7B6B3681-1E21-44DA-AADA-F5E638A87423}"/>
              </a:ext>
            </a:extLst>
          </p:cNvPr>
          <p:cNvSpPr>
            <a:spLocks noGrp="1"/>
          </p:cNvSpPr>
          <p:nvPr>
            <p:ph type="pic" sz="quarter" idx="47" hasCustomPrompt="1"/>
          </p:nvPr>
        </p:nvSpPr>
        <p:spPr>
          <a:xfrm>
            <a:off x="10114667" y="1153717"/>
            <a:ext cx="1412049" cy="1147276"/>
          </a:xfrm>
          <a:prstGeom prst="rect">
            <a:avLst/>
          </a:prstGeom>
        </p:spPr>
        <p:txBody>
          <a:bodyPr/>
          <a:lstStyle>
            <a:lvl1pPr marL="0" indent="0" algn="ctr">
              <a:buNone/>
              <a:defRPr/>
            </a:lvl1pPr>
          </a:lstStyle>
          <a:p>
            <a:r>
              <a:rPr lang="en-US" dirty="0"/>
              <a:t>Click to add photo</a:t>
            </a:r>
          </a:p>
        </p:txBody>
      </p:sp>
      <p:sp>
        <p:nvSpPr>
          <p:cNvPr id="33" name="Text Placeholder 17">
            <a:extLst>
              <a:ext uri="{FF2B5EF4-FFF2-40B4-BE49-F238E27FC236}">
                <a16:creationId xmlns:a16="http://schemas.microsoft.com/office/drawing/2014/main" id="{2D88AD4B-15C6-42C2-B9A5-BD645DA67D7E}"/>
              </a:ext>
            </a:extLst>
          </p:cNvPr>
          <p:cNvSpPr>
            <a:spLocks noGrp="1"/>
          </p:cNvSpPr>
          <p:nvPr>
            <p:ph type="body" sz="quarter" idx="43" hasCustomPrompt="1"/>
          </p:nvPr>
        </p:nvSpPr>
        <p:spPr>
          <a:xfrm>
            <a:off x="978584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4" name="Text Placeholder 17">
            <a:extLst>
              <a:ext uri="{FF2B5EF4-FFF2-40B4-BE49-F238E27FC236}">
                <a16:creationId xmlns:a16="http://schemas.microsoft.com/office/drawing/2014/main" id="{D79E337C-DD94-4BC6-9F28-69AC04CD2B3E}"/>
              </a:ext>
            </a:extLst>
          </p:cNvPr>
          <p:cNvSpPr>
            <a:spLocks noGrp="1"/>
          </p:cNvSpPr>
          <p:nvPr>
            <p:ph type="body" sz="quarter" idx="44" hasCustomPrompt="1"/>
          </p:nvPr>
        </p:nvSpPr>
        <p:spPr>
          <a:xfrm>
            <a:off x="978584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0" name="Picture Placeholder 9">
            <a:extLst>
              <a:ext uri="{FF2B5EF4-FFF2-40B4-BE49-F238E27FC236}">
                <a16:creationId xmlns:a16="http://schemas.microsoft.com/office/drawing/2014/main" id="{B50A84FF-F66B-4AB8-837C-E3025F19E9C0}"/>
              </a:ext>
            </a:extLst>
          </p:cNvPr>
          <p:cNvSpPr>
            <a:spLocks noGrp="1"/>
          </p:cNvSpPr>
          <p:nvPr>
            <p:ph type="pic" sz="quarter" idx="40" hasCustomPrompt="1"/>
          </p:nvPr>
        </p:nvSpPr>
        <p:spPr>
          <a:xfrm>
            <a:off x="3780553" y="3614936"/>
            <a:ext cx="1412050" cy="1147276"/>
          </a:xfrm>
          <a:prstGeom prst="rect">
            <a:avLst/>
          </a:prstGeom>
        </p:spPr>
        <p:txBody>
          <a:bodyPr/>
          <a:lstStyle>
            <a:lvl1pPr marL="0" indent="0" algn="ctr">
              <a:buNone/>
              <a:defRPr/>
            </a:lvl1pPr>
          </a:lstStyle>
          <a:p>
            <a:r>
              <a:rPr lang="en-US" dirty="0"/>
              <a:t>Click to add photo</a:t>
            </a:r>
          </a:p>
        </p:txBody>
      </p:sp>
      <p:sp>
        <p:nvSpPr>
          <p:cNvPr id="17" name="Text Placeholder 17">
            <a:extLst>
              <a:ext uri="{FF2B5EF4-FFF2-40B4-BE49-F238E27FC236}">
                <a16:creationId xmlns:a16="http://schemas.microsoft.com/office/drawing/2014/main" id="{540D9937-87C5-40B3-86E6-F1CBFCA40CA0}"/>
              </a:ext>
            </a:extLst>
          </p:cNvPr>
          <p:cNvSpPr>
            <a:spLocks noGrp="1"/>
          </p:cNvSpPr>
          <p:nvPr>
            <p:ph type="body" sz="quarter" idx="30" hasCustomPrompt="1"/>
          </p:nvPr>
        </p:nvSpPr>
        <p:spPr>
          <a:xfrm>
            <a:off x="3451733" y="4767397"/>
            <a:ext cx="2069691" cy="476403"/>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0" name="Text Placeholder 17">
            <a:extLst>
              <a:ext uri="{FF2B5EF4-FFF2-40B4-BE49-F238E27FC236}">
                <a16:creationId xmlns:a16="http://schemas.microsoft.com/office/drawing/2014/main" id="{C81570DE-3568-4F16-9DF8-269B29DDE60E}"/>
              </a:ext>
            </a:extLst>
          </p:cNvPr>
          <p:cNvSpPr>
            <a:spLocks noGrp="1"/>
          </p:cNvSpPr>
          <p:nvPr>
            <p:ph type="body" sz="quarter" idx="31" hasCustomPrompt="1"/>
          </p:nvPr>
        </p:nvSpPr>
        <p:spPr>
          <a:xfrm>
            <a:off x="3451733" y="5242840"/>
            <a:ext cx="2069691" cy="697196"/>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1" name="Picture Placeholder 9">
            <a:extLst>
              <a:ext uri="{FF2B5EF4-FFF2-40B4-BE49-F238E27FC236}">
                <a16:creationId xmlns:a16="http://schemas.microsoft.com/office/drawing/2014/main" id="{41C26642-ECFF-4F11-B242-BBBA5D672DA0}"/>
              </a:ext>
            </a:extLst>
          </p:cNvPr>
          <p:cNvSpPr>
            <a:spLocks noGrp="1"/>
          </p:cNvSpPr>
          <p:nvPr>
            <p:ph type="pic" sz="quarter" idx="41" hasCustomPrompt="1"/>
          </p:nvPr>
        </p:nvSpPr>
        <p:spPr>
          <a:xfrm>
            <a:off x="5891925" y="3614936"/>
            <a:ext cx="1412050" cy="1147276"/>
          </a:xfrm>
          <a:prstGeom prst="rect">
            <a:avLst/>
          </a:prstGeom>
        </p:spPr>
        <p:txBody>
          <a:bodyPr/>
          <a:lstStyle>
            <a:lvl1pPr marL="0" indent="0" algn="ctr">
              <a:buNone/>
              <a:defRPr/>
            </a:lvl1pPr>
          </a:lstStyle>
          <a:p>
            <a:r>
              <a:rPr lang="en-US" dirty="0"/>
              <a:t>Click to add photo</a:t>
            </a:r>
          </a:p>
        </p:txBody>
      </p:sp>
      <p:sp>
        <p:nvSpPr>
          <p:cNvPr id="22" name="Text Placeholder 17">
            <a:extLst>
              <a:ext uri="{FF2B5EF4-FFF2-40B4-BE49-F238E27FC236}">
                <a16:creationId xmlns:a16="http://schemas.microsoft.com/office/drawing/2014/main" id="{5E4E35F3-EC7A-489D-985F-0CA9F0402B0D}"/>
              </a:ext>
            </a:extLst>
          </p:cNvPr>
          <p:cNvSpPr>
            <a:spLocks noGrp="1"/>
          </p:cNvSpPr>
          <p:nvPr>
            <p:ph type="body" sz="quarter" idx="33" hasCustomPrompt="1"/>
          </p:nvPr>
        </p:nvSpPr>
        <p:spPr>
          <a:xfrm>
            <a:off x="5563105" y="4768651"/>
            <a:ext cx="2069691"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3" name="Text Placeholder 17">
            <a:extLst>
              <a:ext uri="{FF2B5EF4-FFF2-40B4-BE49-F238E27FC236}">
                <a16:creationId xmlns:a16="http://schemas.microsoft.com/office/drawing/2014/main" id="{55AFBE6C-8E28-48EC-8798-5E463B8E47ED}"/>
              </a:ext>
            </a:extLst>
          </p:cNvPr>
          <p:cNvSpPr>
            <a:spLocks noGrp="1"/>
          </p:cNvSpPr>
          <p:nvPr>
            <p:ph type="body" sz="quarter" idx="34" hasCustomPrompt="1"/>
          </p:nvPr>
        </p:nvSpPr>
        <p:spPr>
          <a:xfrm>
            <a:off x="5563105" y="5243800"/>
            <a:ext cx="2069691"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2" name="Picture Placeholder 9">
            <a:extLst>
              <a:ext uri="{FF2B5EF4-FFF2-40B4-BE49-F238E27FC236}">
                <a16:creationId xmlns:a16="http://schemas.microsoft.com/office/drawing/2014/main" id="{BCC40003-8966-4A03-9C79-EB95966FFE0C}"/>
              </a:ext>
            </a:extLst>
          </p:cNvPr>
          <p:cNvSpPr>
            <a:spLocks noGrp="1"/>
          </p:cNvSpPr>
          <p:nvPr>
            <p:ph type="pic" sz="quarter" idx="42" hasCustomPrompt="1"/>
          </p:nvPr>
        </p:nvSpPr>
        <p:spPr>
          <a:xfrm>
            <a:off x="8003297" y="3614936"/>
            <a:ext cx="1412049" cy="1147276"/>
          </a:xfrm>
          <a:prstGeom prst="rect">
            <a:avLst/>
          </a:prstGeom>
        </p:spPr>
        <p:txBody>
          <a:bodyPr/>
          <a:lstStyle>
            <a:lvl1pPr marL="0" indent="0" algn="ctr">
              <a:buNone/>
              <a:defRPr/>
            </a:lvl1pPr>
          </a:lstStyle>
          <a:p>
            <a:r>
              <a:rPr lang="en-US" dirty="0"/>
              <a:t>Click to add photo</a:t>
            </a:r>
          </a:p>
        </p:txBody>
      </p:sp>
      <p:sp>
        <p:nvSpPr>
          <p:cNvPr id="25" name="Text Placeholder 17">
            <a:extLst>
              <a:ext uri="{FF2B5EF4-FFF2-40B4-BE49-F238E27FC236}">
                <a16:creationId xmlns:a16="http://schemas.microsoft.com/office/drawing/2014/main" id="{023FE51B-CC62-42E7-BCF7-123DB0B9244A}"/>
              </a:ext>
            </a:extLst>
          </p:cNvPr>
          <p:cNvSpPr>
            <a:spLocks noGrp="1"/>
          </p:cNvSpPr>
          <p:nvPr>
            <p:ph type="body" sz="quarter" idx="36" hasCustomPrompt="1"/>
          </p:nvPr>
        </p:nvSpPr>
        <p:spPr>
          <a:xfrm>
            <a:off x="767447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6" name="Text Placeholder 17">
            <a:extLst>
              <a:ext uri="{FF2B5EF4-FFF2-40B4-BE49-F238E27FC236}">
                <a16:creationId xmlns:a16="http://schemas.microsoft.com/office/drawing/2014/main" id="{3CA6C07A-2E37-4897-AF99-5152B241E380}"/>
              </a:ext>
            </a:extLst>
          </p:cNvPr>
          <p:cNvSpPr>
            <a:spLocks noGrp="1"/>
          </p:cNvSpPr>
          <p:nvPr>
            <p:ph type="body" sz="quarter" idx="37" hasCustomPrompt="1"/>
          </p:nvPr>
        </p:nvSpPr>
        <p:spPr>
          <a:xfrm>
            <a:off x="767447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8" name="Picture Placeholder 9">
            <a:extLst>
              <a:ext uri="{FF2B5EF4-FFF2-40B4-BE49-F238E27FC236}">
                <a16:creationId xmlns:a16="http://schemas.microsoft.com/office/drawing/2014/main" id="{026B0125-C5D1-4397-BA37-9D1FCB7DA71E}"/>
              </a:ext>
            </a:extLst>
          </p:cNvPr>
          <p:cNvSpPr>
            <a:spLocks noGrp="1"/>
          </p:cNvSpPr>
          <p:nvPr>
            <p:ph type="pic" sz="quarter" idx="48" hasCustomPrompt="1"/>
          </p:nvPr>
        </p:nvSpPr>
        <p:spPr>
          <a:xfrm>
            <a:off x="10114667" y="3614936"/>
            <a:ext cx="1412049" cy="1147276"/>
          </a:xfrm>
          <a:prstGeom prst="rect">
            <a:avLst/>
          </a:prstGeom>
        </p:spPr>
        <p:txBody>
          <a:bodyPr/>
          <a:lstStyle>
            <a:lvl1pPr marL="0" indent="0" algn="ctr">
              <a:buNone/>
              <a:defRPr/>
            </a:lvl1pPr>
          </a:lstStyle>
          <a:p>
            <a:r>
              <a:rPr lang="en-US" dirty="0"/>
              <a:t>Click to add photo</a:t>
            </a:r>
          </a:p>
        </p:txBody>
      </p:sp>
      <p:sp>
        <p:nvSpPr>
          <p:cNvPr id="35" name="Text Placeholder 17">
            <a:extLst>
              <a:ext uri="{FF2B5EF4-FFF2-40B4-BE49-F238E27FC236}">
                <a16:creationId xmlns:a16="http://schemas.microsoft.com/office/drawing/2014/main" id="{A57BE95A-45E1-4F78-9162-0D9005657D71}"/>
              </a:ext>
            </a:extLst>
          </p:cNvPr>
          <p:cNvSpPr>
            <a:spLocks noGrp="1"/>
          </p:cNvSpPr>
          <p:nvPr>
            <p:ph type="body" sz="quarter" idx="45" hasCustomPrompt="1"/>
          </p:nvPr>
        </p:nvSpPr>
        <p:spPr>
          <a:xfrm>
            <a:off x="978584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6" name="Text Placeholder 17">
            <a:extLst>
              <a:ext uri="{FF2B5EF4-FFF2-40B4-BE49-F238E27FC236}">
                <a16:creationId xmlns:a16="http://schemas.microsoft.com/office/drawing/2014/main" id="{EF2F2B86-E2A2-406A-9EED-2FBD66017988}"/>
              </a:ext>
            </a:extLst>
          </p:cNvPr>
          <p:cNvSpPr>
            <a:spLocks noGrp="1"/>
          </p:cNvSpPr>
          <p:nvPr>
            <p:ph type="body" sz="quarter" idx="46" hasCustomPrompt="1"/>
          </p:nvPr>
        </p:nvSpPr>
        <p:spPr>
          <a:xfrm>
            <a:off x="978584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67772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FB4E19-B10C-43FA-AB4B-5D0396BD6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50" baseline="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E5C552B-0CAD-4920-B258-233A9F86D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5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E983FFB-15A3-4B11-A130-4565577A3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50" baseline="0">
                <a:solidFill>
                  <a:schemeClr val="tx1">
                    <a:tint val="75000"/>
                  </a:schemeClr>
                </a:solidFill>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3587109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63" r:id="rId8"/>
    <p:sldLayoutId id="2147483656" r:id="rId9"/>
    <p:sldLayoutId id="2147483657" r:id="rId10"/>
    <p:sldLayoutId id="2147483664" r:id="rId11"/>
    <p:sldLayoutId id="2147483658" r:id="rId12"/>
    <p:sldLayoutId id="2147483659" r:id="rId13"/>
    <p:sldLayoutId id="2147483660" r:id="rId14"/>
    <p:sldLayoutId id="2147483661"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thecityfix.com/blog/three-ways-land-use-planning-zoning-can-increase-urban-density-mona-qureshi-robin-king/"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outdoor, tree, aerial photography, building&#10;&#10;Description automatically generated">
            <a:extLst>
              <a:ext uri="{FF2B5EF4-FFF2-40B4-BE49-F238E27FC236}">
                <a16:creationId xmlns:a16="http://schemas.microsoft.com/office/drawing/2014/main" id="{3C572C22-A1E6-F339-DFE4-480C2AC9178B}"/>
              </a:ext>
            </a:extLst>
          </p:cNvPr>
          <p:cNvPicPr>
            <a:picLocks noGrp="1" noChangeAspect="1"/>
          </p:cNvPicPr>
          <p:nvPr>
            <p:ph type="pic" sz="quarter" idx="11"/>
          </p:nvPr>
        </p:nvPicPr>
        <p:blipFill>
          <a:blip r:embed="rId2" cstate="print">
            <a:extLst>
              <a:ext uri="{28A0092B-C50C-407E-A947-70E740481C1C}">
                <a14:useLocalDpi xmlns:a14="http://schemas.microsoft.com/office/drawing/2010/main"/>
              </a:ext>
            </a:extLst>
          </a:blip>
          <a:srcRect/>
          <a:stretch>
            <a:fillRect/>
          </a:stretch>
        </p:blipFill>
        <p:spPr>
          <a:xfrm>
            <a:off x="7235687" y="719137"/>
            <a:ext cx="4648199" cy="5698147"/>
          </a:xfrm>
        </p:spPr>
      </p:pic>
      <p:sp>
        <p:nvSpPr>
          <p:cNvPr id="4" name="Title 3">
            <a:extLst>
              <a:ext uri="{FF2B5EF4-FFF2-40B4-BE49-F238E27FC236}">
                <a16:creationId xmlns:a16="http://schemas.microsoft.com/office/drawing/2014/main" id="{A3D64C50-A740-468A-8AB6-F949358D80A6}"/>
              </a:ext>
            </a:extLst>
          </p:cNvPr>
          <p:cNvSpPr>
            <a:spLocks noGrp="1"/>
          </p:cNvSpPr>
          <p:nvPr>
            <p:ph type="title"/>
          </p:nvPr>
        </p:nvSpPr>
        <p:spPr>
          <a:xfrm>
            <a:off x="651769" y="2683895"/>
            <a:ext cx="5278514" cy="2862225"/>
          </a:xfrm>
        </p:spPr>
        <p:txBody>
          <a:bodyPr/>
          <a:lstStyle/>
          <a:p>
            <a:r>
              <a:rPr lang="en-US" sz="4000" dirty="0"/>
              <a:t>City of Cadillac</a:t>
            </a:r>
            <a:br>
              <a:rPr lang="en-US" dirty="0"/>
            </a:br>
            <a:br>
              <a:rPr lang="en-US" dirty="0"/>
            </a:br>
            <a:r>
              <a:rPr lang="en-US" b="1" dirty="0"/>
              <a:t>New zoning ordinance</a:t>
            </a:r>
          </a:p>
        </p:txBody>
      </p:sp>
      <p:sp>
        <p:nvSpPr>
          <p:cNvPr id="5" name="Text Placeholder 4">
            <a:extLst>
              <a:ext uri="{FF2B5EF4-FFF2-40B4-BE49-F238E27FC236}">
                <a16:creationId xmlns:a16="http://schemas.microsoft.com/office/drawing/2014/main" id="{28F94A06-38B8-4C8F-ABF0-FB763704D01F}"/>
              </a:ext>
            </a:extLst>
          </p:cNvPr>
          <p:cNvSpPr>
            <a:spLocks noGrp="1"/>
          </p:cNvSpPr>
          <p:nvPr>
            <p:ph type="body" sz="quarter" idx="10"/>
          </p:nvPr>
        </p:nvSpPr>
        <p:spPr>
          <a:xfrm>
            <a:off x="685636" y="5568698"/>
            <a:ext cx="5278514" cy="618142"/>
          </a:xfrm>
        </p:spPr>
        <p:txBody>
          <a:bodyPr/>
          <a:lstStyle/>
          <a:p>
            <a:r>
              <a:rPr lang="en-US" b="1" dirty="0"/>
              <a:t>John Wallace</a:t>
            </a:r>
          </a:p>
          <a:p>
            <a:r>
              <a:rPr lang="en-US" b="1" dirty="0"/>
              <a:t>Community Development Director</a:t>
            </a:r>
          </a:p>
        </p:txBody>
      </p:sp>
      <p:sp>
        <p:nvSpPr>
          <p:cNvPr id="34" name="Rectangle 33">
            <a:extLst>
              <a:ext uri="{FF2B5EF4-FFF2-40B4-BE49-F238E27FC236}">
                <a16:creationId xmlns:a16="http://schemas.microsoft.com/office/drawing/2014/main" id="{106CDEB7-77E8-4351-9B76-07896E7317C0}"/>
              </a:ext>
              <a:ext uri="{C183D7F6-B498-43B3-948B-1728B52AA6E4}">
                <adec:decorative xmlns:adec="http://schemas.microsoft.com/office/drawing/2017/decorative" val="1"/>
              </a:ext>
            </a:extLst>
          </p:cNvPr>
          <p:cNvSpPr/>
          <p:nvPr/>
        </p:nvSpPr>
        <p:spPr>
          <a:xfrm>
            <a:off x="6696075" y="0"/>
            <a:ext cx="1882660"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256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3">
            <a:extLst>
              <a:ext uri="{FF2B5EF4-FFF2-40B4-BE49-F238E27FC236}">
                <a16:creationId xmlns:a16="http://schemas.microsoft.com/office/drawing/2014/main" id="{989D5E8F-66D2-DA1B-988F-FA4FC0389705}"/>
              </a:ext>
            </a:extLst>
          </p:cNvPr>
          <p:cNvSpPr txBox="1">
            <a:spLocks/>
          </p:cNvSpPr>
          <p:nvPr/>
        </p:nvSpPr>
        <p:spPr>
          <a:xfrm>
            <a:off x="1222123" y="769115"/>
            <a:ext cx="2755191" cy="7762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rPr>
              <a:t>Increase Clarity and Ease of Use</a:t>
            </a:r>
          </a:p>
        </p:txBody>
      </p:sp>
      <p:sp>
        <p:nvSpPr>
          <p:cNvPr id="13" name="TextBox 12">
            <a:extLst>
              <a:ext uri="{FF2B5EF4-FFF2-40B4-BE49-F238E27FC236}">
                <a16:creationId xmlns:a16="http://schemas.microsoft.com/office/drawing/2014/main" id="{1D3151DB-A240-4AF9-3CD8-5FAC08E7F8AB}"/>
              </a:ext>
            </a:extLst>
          </p:cNvPr>
          <p:cNvSpPr txBox="1"/>
          <p:nvPr/>
        </p:nvSpPr>
        <p:spPr>
          <a:xfrm>
            <a:off x="961505" y="2474892"/>
            <a:ext cx="10268990" cy="1292662"/>
          </a:xfrm>
          <a:prstGeom prst="rect">
            <a:avLst/>
          </a:prstGeom>
          <a:noFill/>
        </p:spPr>
        <p:txBody>
          <a:bodyPr wrap="square" rtlCol="0">
            <a:spAutoFit/>
          </a:bodyPr>
          <a:lstStyle/>
          <a:p>
            <a:pPr marL="285750" indent="-285750">
              <a:buFont typeface="Wingdings" panose="05000000000000000000" pitchFamily="2" charset="2"/>
              <a:buChar char="§"/>
            </a:pPr>
            <a:r>
              <a:rPr lang="en-US" sz="2000" b="1" dirty="0"/>
              <a:t>Update the sign portion of the ordinance to make sure it is content neutral.</a:t>
            </a:r>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endParaRPr lang="en-US" dirty="0"/>
          </a:p>
        </p:txBody>
      </p:sp>
      <p:sp>
        <p:nvSpPr>
          <p:cNvPr id="14" name="Rectangle 13">
            <a:extLst>
              <a:ext uri="{FF2B5EF4-FFF2-40B4-BE49-F238E27FC236}">
                <a16:creationId xmlns:a16="http://schemas.microsoft.com/office/drawing/2014/main" id="{98479EEC-4786-63A5-0E0E-29F2D011334B}"/>
              </a:ext>
            </a:extLst>
          </p:cNvPr>
          <p:cNvSpPr/>
          <p:nvPr/>
        </p:nvSpPr>
        <p:spPr>
          <a:xfrm>
            <a:off x="585874" y="492530"/>
            <a:ext cx="11160010" cy="5958146"/>
          </a:xfrm>
          <a:prstGeom prst="rect">
            <a:avLst/>
          </a:prstGeom>
          <a:solidFill>
            <a:schemeClr val="bg1"/>
          </a:solidFill>
          <a:ln w="38100">
            <a:solidFill>
              <a:srgbClr val="BDA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BEFC1F9-126C-0DB5-C00B-EE1125AE2CA8}"/>
              </a:ext>
            </a:extLst>
          </p:cNvPr>
          <p:cNvSpPr txBox="1"/>
          <p:nvPr/>
        </p:nvSpPr>
        <p:spPr>
          <a:xfrm>
            <a:off x="762723" y="903973"/>
            <a:ext cx="6097656" cy="461665"/>
          </a:xfrm>
          <a:prstGeom prst="rect">
            <a:avLst/>
          </a:prstGeom>
          <a:noFill/>
        </p:spPr>
        <p:txBody>
          <a:bodyPr wrap="square">
            <a:spAutoFit/>
          </a:bodyPr>
          <a:lstStyle/>
          <a:p>
            <a:r>
              <a:rPr lang="en-US" sz="2400" b="1" dirty="0">
                <a:solidFill>
                  <a:schemeClr val="bg1"/>
                </a:solidFill>
              </a:rPr>
              <a:t>Increase clarity and ease of use</a:t>
            </a:r>
          </a:p>
        </p:txBody>
      </p:sp>
      <p:sp>
        <p:nvSpPr>
          <p:cNvPr id="6" name="TextBox 5">
            <a:extLst>
              <a:ext uri="{FF2B5EF4-FFF2-40B4-BE49-F238E27FC236}">
                <a16:creationId xmlns:a16="http://schemas.microsoft.com/office/drawing/2014/main" id="{CA347D01-DFAE-E9F6-A09E-377B14EF4C34}"/>
              </a:ext>
            </a:extLst>
          </p:cNvPr>
          <p:cNvSpPr txBox="1"/>
          <p:nvPr/>
        </p:nvSpPr>
        <p:spPr>
          <a:xfrm>
            <a:off x="762723" y="2190547"/>
            <a:ext cx="10816364" cy="4524315"/>
          </a:xfrm>
          <a:prstGeom prst="rect">
            <a:avLst/>
          </a:prstGeom>
          <a:noFill/>
        </p:spPr>
        <p:txBody>
          <a:bodyPr wrap="square" rtlCol="0">
            <a:spAutoFit/>
          </a:bodyPr>
          <a:lstStyle/>
          <a:p>
            <a:pPr marL="285750" indent="-285750">
              <a:buFont typeface="Wingdings" panose="05000000000000000000" pitchFamily="2" charset="2"/>
              <a:buChar char="§"/>
            </a:pPr>
            <a:r>
              <a:rPr lang="en-US" b="1" dirty="0"/>
              <a:t>Reduce the number of uses requiring a special land use permit.</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Reduction in vague terms or regulations within the zoning ordinance</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Increased ability for the zoning administrator to approve minor changes to site plan.</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A simplification of the sign section of the ordinance.</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Specific regulations pertaining to short-term rentals.</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Permitted land uses by district contained within the district section.</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dirty="0"/>
          </a:p>
        </p:txBody>
      </p:sp>
      <p:sp>
        <p:nvSpPr>
          <p:cNvPr id="7" name="Text Placeholder 66">
            <a:extLst>
              <a:ext uri="{FF2B5EF4-FFF2-40B4-BE49-F238E27FC236}">
                <a16:creationId xmlns:a16="http://schemas.microsoft.com/office/drawing/2014/main" id="{C1A7D1C7-D603-2293-E498-E50E523158B6}"/>
              </a:ext>
            </a:extLst>
          </p:cNvPr>
          <p:cNvSpPr txBox="1">
            <a:spLocks/>
          </p:cNvSpPr>
          <p:nvPr/>
        </p:nvSpPr>
        <p:spPr>
          <a:xfrm>
            <a:off x="1041019" y="746661"/>
            <a:ext cx="3411712" cy="7762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Streamline the Development process</a:t>
            </a:r>
          </a:p>
        </p:txBody>
      </p:sp>
      <p:pic>
        <p:nvPicPr>
          <p:cNvPr id="3" name="Picture 2">
            <a:extLst>
              <a:ext uri="{FF2B5EF4-FFF2-40B4-BE49-F238E27FC236}">
                <a16:creationId xmlns:a16="http://schemas.microsoft.com/office/drawing/2014/main" id="{1FA7B2EB-A0D0-2E4E-E83C-CA642ECD157E}"/>
              </a:ext>
            </a:extLst>
          </p:cNvPr>
          <p:cNvPicPr>
            <a:picLocks noChangeAspect="1"/>
          </p:cNvPicPr>
          <p:nvPr/>
        </p:nvPicPr>
        <p:blipFill>
          <a:blip r:embed="rId2"/>
          <a:stretch>
            <a:fillRect/>
          </a:stretch>
        </p:blipFill>
        <p:spPr>
          <a:xfrm>
            <a:off x="585874" y="473244"/>
            <a:ext cx="3866857" cy="1285982"/>
          </a:xfrm>
          <a:prstGeom prst="rect">
            <a:avLst/>
          </a:prstGeom>
          <a:noFill/>
          <a:ln w="12700">
            <a:solidFill>
              <a:srgbClr val="BDA07D"/>
            </a:solidFill>
          </a:ln>
        </p:spPr>
      </p:pic>
      <p:sp>
        <p:nvSpPr>
          <p:cNvPr id="8" name="Text Placeholder 68">
            <a:extLst>
              <a:ext uri="{FF2B5EF4-FFF2-40B4-BE49-F238E27FC236}">
                <a16:creationId xmlns:a16="http://schemas.microsoft.com/office/drawing/2014/main" id="{C5992602-B88B-A18F-4113-C995F9192E92}"/>
              </a:ext>
            </a:extLst>
          </p:cNvPr>
          <p:cNvSpPr txBox="1">
            <a:spLocks/>
          </p:cNvSpPr>
          <p:nvPr/>
        </p:nvSpPr>
        <p:spPr>
          <a:xfrm>
            <a:off x="1025002" y="692317"/>
            <a:ext cx="2952312" cy="7762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Streamline in-house zoning administration</a:t>
            </a:r>
          </a:p>
        </p:txBody>
      </p:sp>
    </p:spTree>
    <p:extLst>
      <p:ext uri="{BB962C8B-B14F-4D97-AF65-F5344CB8AC3E}">
        <p14:creationId xmlns:p14="http://schemas.microsoft.com/office/powerpoint/2010/main" val="1429657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0F0C37-ADEE-D32A-C25A-B28D4029B49F}"/>
              </a:ext>
            </a:extLst>
          </p:cNvPr>
          <p:cNvPicPr>
            <a:picLocks noChangeAspect="1"/>
          </p:cNvPicPr>
          <p:nvPr/>
        </p:nvPicPr>
        <p:blipFill>
          <a:blip r:embed="rId2"/>
          <a:stretch>
            <a:fillRect/>
          </a:stretch>
        </p:blipFill>
        <p:spPr>
          <a:xfrm>
            <a:off x="585874" y="492530"/>
            <a:ext cx="4393630" cy="1256757"/>
          </a:xfrm>
          <a:prstGeom prst="rect">
            <a:avLst/>
          </a:prstGeom>
        </p:spPr>
      </p:pic>
      <p:sp>
        <p:nvSpPr>
          <p:cNvPr id="12" name="Text Placeholder 13">
            <a:extLst>
              <a:ext uri="{FF2B5EF4-FFF2-40B4-BE49-F238E27FC236}">
                <a16:creationId xmlns:a16="http://schemas.microsoft.com/office/drawing/2014/main" id="{989D5E8F-66D2-DA1B-988F-FA4FC0389705}"/>
              </a:ext>
            </a:extLst>
          </p:cNvPr>
          <p:cNvSpPr txBox="1">
            <a:spLocks/>
          </p:cNvSpPr>
          <p:nvPr/>
        </p:nvSpPr>
        <p:spPr>
          <a:xfrm>
            <a:off x="1222123" y="769115"/>
            <a:ext cx="2755191" cy="7762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rPr>
              <a:t>Increase Clarity and Ease of Use</a:t>
            </a:r>
          </a:p>
        </p:txBody>
      </p:sp>
      <p:sp>
        <p:nvSpPr>
          <p:cNvPr id="13" name="TextBox 12">
            <a:extLst>
              <a:ext uri="{FF2B5EF4-FFF2-40B4-BE49-F238E27FC236}">
                <a16:creationId xmlns:a16="http://schemas.microsoft.com/office/drawing/2014/main" id="{1D3151DB-A240-4AF9-3CD8-5FAC08E7F8AB}"/>
              </a:ext>
            </a:extLst>
          </p:cNvPr>
          <p:cNvSpPr txBox="1"/>
          <p:nvPr/>
        </p:nvSpPr>
        <p:spPr>
          <a:xfrm>
            <a:off x="961505" y="2474892"/>
            <a:ext cx="10268990" cy="1292662"/>
          </a:xfrm>
          <a:prstGeom prst="rect">
            <a:avLst/>
          </a:prstGeom>
          <a:noFill/>
        </p:spPr>
        <p:txBody>
          <a:bodyPr wrap="square" rtlCol="0">
            <a:spAutoFit/>
          </a:bodyPr>
          <a:lstStyle/>
          <a:p>
            <a:pPr marL="285750" indent="-285750">
              <a:buFont typeface="Wingdings" panose="05000000000000000000" pitchFamily="2" charset="2"/>
              <a:buChar char="§"/>
            </a:pPr>
            <a:r>
              <a:rPr lang="en-US" sz="2000" b="1" dirty="0"/>
              <a:t>Update the sign portion of the ordinance to make sure it is content neutral.</a:t>
            </a:r>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endParaRPr lang="en-US" dirty="0"/>
          </a:p>
        </p:txBody>
      </p:sp>
      <p:sp>
        <p:nvSpPr>
          <p:cNvPr id="14" name="Rectangle 13">
            <a:extLst>
              <a:ext uri="{FF2B5EF4-FFF2-40B4-BE49-F238E27FC236}">
                <a16:creationId xmlns:a16="http://schemas.microsoft.com/office/drawing/2014/main" id="{98479EEC-4786-63A5-0E0E-29F2D011334B}"/>
              </a:ext>
            </a:extLst>
          </p:cNvPr>
          <p:cNvSpPr/>
          <p:nvPr/>
        </p:nvSpPr>
        <p:spPr>
          <a:xfrm>
            <a:off x="585874" y="492530"/>
            <a:ext cx="11160010" cy="5958146"/>
          </a:xfrm>
          <a:prstGeom prst="rect">
            <a:avLst/>
          </a:prstGeom>
          <a:solidFill>
            <a:schemeClr val="bg1"/>
          </a:solidFill>
          <a:ln w="38100">
            <a:solidFill>
              <a:srgbClr val="6851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t>Meet redevelopment Ready Program Goals</a:t>
            </a:r>
            <a:endParaRPr lang="en-US" sz="1800" b="1" dirty="0"/>
          </a:p>
        </p:txBody>
      </p:sp>
      <p:sp>
        <p:nvSpPr>
          <p:cNvPr id="6" name="TextBox 5">
            <a:extLst>
              <a:ext uri="{FF2B5EF4-FFF2-40B4-BE49-F238E27FC236}">
                <a16:creationId xmlns:a16="http://schemas.microsoft.com/office/drawing/2014/main" id="{CA347D01-DFAE-E9F6-A09E-377B14EF4C34}"/>
              </a:ext>
            </a:extLst>
          </p:cNvPr>
          <p:cNvSpPr txBox="1"/>
          <p:nvPr/>
        </p:nvSpPr>
        <p:spPr>
          <a:xfrm>
            <a:off x="762723" y="2190547"/>
            <a:ext cx="10816364" cy="4801314"/>
          </a:xfrm>
          <a:prstGeom prst="rect">
            <a:avLst/>
          </a:prstGeom>
          <a:noFill/>
        </p:spPr>
        <p:txBody>
          <a:bodyPr wrap="square" rtlCol="0">
            <a:spAutoFit/>
          </a:bodyPr>
          <a:lstStyle/>
          <a:p>
            <a:pPr marL="285750" indent="-285750">
              <a:buFont typeface="Wingdings" panose="05000000000000000000" pitchFamily="2" charset="2"/>
              <a:buChar char="§"/>
            </a:pPr>
            <a:r>
              <a:rPr lang="en-US" b="1" dirty="0"/>
              <a:t>Mixed-use projects “by right” in the downtown districts.</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Introduction of shared parking arrangements.</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Requirement for bicycle parking and auto parking credits for bicycle parking.</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Requirement for public sidewalks and connection to private sidewalks on-site.</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Streamlined review processes.  Commercial and industrial site plans are reviewed by department heads typically within a two-week process and don’t require planning commission approval.</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dirty="0"/>
          </a:p>
        </p:txBody>
      </p:sp>
      <p:pic>
        <p:nvPicPr>
          <p:cNvPr id="10" name="Picture 9">
            <a:extLst>
              <a:ext uri="{FF2B5EF4-FFF2-40B4-BE49-F238E27FC236}">
                <a16:creationId xmlns:a16="http://schemas.microsoft.com/office/drawing/2014/main" id="{A9FDB5E1-057F-3F11-A1F2-FFC58B74E6BC}"/>
              </a:ext>
            </a:extLst>
          </p:cNvPr>
          <p:cNvPicPr>
            <a:picLocks noChangeAspect="1"/>
          </p:cNvPicPr>
          <p:nvPr/>
        </p:nvPicPr>
        <p:blipFill>
          <a:blip r:embed="rId3"/>
          <a:stretch>
            <a:fillRect/>
          </a:stretch>
        </p:blipFill>
        <p:spPr>
          <a:xfrm>
            <a:off x="585873" y="492530"/>
            <a:ext cx="4393631" cy="1257300"/>
          </a:xfrm>
          <a:prstGeom prst="rect">
            <a:avLst/>
          </a:prstGeom>
        </p:spPr>
      </p:pic>
      <p:sp>
        <p:nvSpPr>
          <p:cNvPr id="15" name="TextBox 14">
            <a:extLst>
              <a:ext uri="{FF2B5EF4-FFF2-40B4-BE49-F238E27FC236}">
                <a16:creationId xmlns:a16="http://schemas.microsoft.com/office/drawing/2014/main" id="{8151E8E1-81EB-E89F-CB71-90F442DB46AB}"/>
              </a:ext>
            </a:extLst>
          </p:cNvPr>
          <p:cNvSpPr txBox="1"/>
          <p:nvPr/>
        </p:nvSpPr>
        <p:spPr>
          <a:xfrm>
            <a:off x="842236" y="705409"/>
            <a:ext cx="6097656" cy="830997"/>
          </a:xfrm>
          <a:prstGeom prst="rect">
            <a:avLst/>
          </a:prstGeom>
          <a:noFill/>
        </p:spPr>
        <p:txBody>
          <a:bodyPr wrap="square">
            <a:spAutoFit/>
          </a:bodyPr>
          <a:lstStyle/>
          <a:p>
            <a:r>
              <a:rPr lang="en-US" sz="2400" b="1" dirty="0">
                <a:solidFill>
                  <a:schemeClr val="bg1"/>
                </a:solidFill>
              </a:rPr>
              <a:t>Meet Redevelopment Ready</a:t>
            </a:r>
          </a:p>
          <a:p>
            <a:r>
              <a:rPr lang="en-US" sz="2400" b="1" dirty="0">
                <a:solidFill>
                  <a:schemeClr val="bg1"/>
                </a:solidFill>
              </a:rPr>
              <a:t>Program goals</a:t>
            </a:r>
          </a:p>
        </p:txBody>
      </p:sp>
    </p:spTree>
    <p:extLst>
      <p:ext uri="{BB962C8B-B14F-4D97-AF65-F5344CB8AC3E}">
        <p14:creationId xmlns:p14="http://schemas.microsoft.com/office/powerpoint/2010/main" val="553242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0FB8-B04B-29FB-ACBD-09B23EE60EA7}"/>
              </a:ext>
            </a:extLst>
          </p:cNvPr>
          <p:cNvSpPr>
            <a:spLocks noGrp="1"/>
          </p:cNvSpPr>
          <p:nvPr>
            <p:ph type="title"/>
          </p:nvPr>
        </p:nvSpPr>
        <p:spPr>
          <a:xfrm>
            <a:off x="5445760" y="675640"/>
            <a:ext cx="5588000" cy="527050"/>
          </a:xfrm>
        </p:spPr>
        <p:txBody>
          <a:bodyPr anchor="b">
            <a:noAutofit/>
          </a:bodyPr>
          <a:lstStyle/>
          <a:p>
            <a:r>
              <a:rPr lang="en-US" sz="2000" b="1" kern="1200" cap="all" spc="200" baseline="0" dirty="0">
                <a:latin typeface="+mj-lt"/>
                <a:ea typeface="+mj-ea"/>
                <a:cs typeface="+mj-cs"/>
              </a:rPr>
              <a:t>How will Ordinance help Housing?</a:t>
            </a:r>
          </a:p>
        </p:txBody>
      </p:sp>
      <p:pic>
        <p:nvPicPr>
          <p:cNvPr id="9" name="Picture 8" descr="Tiny paper houses erected on a white background">
            <a:extLst>
              <a:ext uri="{FF2B5EF4-FFF2-40B4-BE49-F238E27FC236}">
                <a16:creationId xmlns:a16="http://schemas.microsoft.com/office/drawing/2014/main" id="{F177819C-8A45-1B1C-C587-FEAF4B52CED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38199" y="1615440"/>
            <a:ext cx="3254389" cy="4248785"/>
          </a:xfrm>
          <a:prstGeom prst="rect">
            <a:avLst/>
          </a:prstGeom>
          <a:noFill/>
        </p:spPr>
      </p:pic>
      <p:sp>
        <p:nvSpPr>
          <p:cNvPr id="7" name="TextBox 6">
            <a:extLst>
              <a:ext uri="{FF2B5EF4-FFF2-40B4-BE49-F238E27FC236}">
                <a16:creationId xmlns:a16="http://schemas.microsoft.com/office/drawing/2014/main" id="{B285619F-7A4B-3324-A093-C5B5E803BBF7}"/>
              </a:ext>
            </a:extLst>
          </p:cNvPr>
          <p:cNvSpPr txBox="1"/>
          <p:nvPr/>
        </p:nvSpPr>
        <p:spPr>
          <a:xfrm>
            <a:off x="5364480" y="1299029"/>
            <a:ext cx="5740400" cy="2129971"/>
          </a:xfrm>
          <a:prstGeom prst="rect">
            <a:avLst/>
          </a:prstGeom>
        </p:spPr>
        <p:txBody>
          <a:bodyPr rtlCol="0">
            <a:normAutofit fontScale="25000" lnSpcReduction="20000"/>
          </a:bodyPr>
          <a:lstStyle/>
          <a:p>
            <a:pPr lvl="1">
              <a:lnSpc>
                <a:spcPct val="140000"/>
              </a:lnSpc>
              <a:spcAft>
                <a:spcPts val="600"/>
              </a:spcAft>
            </a:pPr>
            <a:endParaRPr lang="en-US" sz="7200" kern="1200" cap="none" spc="50" baseline="0" dirty="0">
              <a:latin typeface="+mn-lt"/>
              <a:ea typeface="+mn-ea"/>
              <a:cs typeface="+mn-cs"/>
            </a:endParaRPr>
          </a:p>
          <a:p>
            <a:pPr marL="857250" indent="-857250">
              <a:lnSpc>
                <a:spcPct val="140000"/>
              </a:lnSpc>
              <a:spcAft>
                <a:spcPts val="600"/>
              </a:spcAft>
              <a:buFont typeface="Arial" panose="020B0604020202020204" pitchFamily="34" charset="0"/>
              <a:buChar char="•"/>
            </a:pPr>
            <a:r>
              <a:rPr lang="en-US" sz="7200" kern="1200" cap="none" spc="50" baseline="0" dirty="0">
                <a:latin typeface="+mn-lt"/>
                <a:ea typeface="+mn-ea"/>
                <a:cs typeface="+mn-cs"/>
              </a:rPr>
              <a:t>The City will continue to not mandate a minimum housing size.</a:t>
            </a:r>
          </a:p>
          <a:p>
            <a:pPr marL="857250" indent="-857250">
              <a:lnSpc>
                <a:spcPct val="140000"/>
              </a:lnSpc>
              <a:spcAft>
                <a:spcPts val="600"/>
              </a:spcAft>
              <a:buFont typeface="Arial" panose="020B0604020202020204" pitchFamily="34" charset="0"/>
              <a:buChar char="•"/>
            </a:pPr>
            <a:r>
              <a:rPr lang="en-US" sz="7200" kern="1200" cap="none" spc="50" baseline="0" dirty="0">
                <a:latin typeface="+mn-lt"/>
                <a:ea typeface="+mn-ea"/>
                <a:cs typeface="+mn-cs"/>
              </a:rPr>
              <a:t>Internal and external accessory dwelling units </a:t>
            </a:r>
            <a:r>
              <a:rPr lang="en-US" sz="7200" spc="50" dirty="0"/>
              <a:t>may</a:t>
            </a:r>
            <a:r>
              <a:rPr lang="en-US" sz="7200" kern="1200" cap="none" spc="50" baseline="0" dirty="0">
                <a:latin typeface="+mn-lt"/>
                <a:ea typeface="+mn-ea"/>
                <a:cs typeface="+mn-cs"/>
              </a:rPr>
              <a:t> be permitted in the ordinance.</a:t>
            </a:r>
          </a:p>
          <a:p>
            <a:pPr marL="857250" indent="-857250">
              <a:lnSpc>
                <a:spcPct val="140000"/>
              </a:lnSpc>
              <a:spcAft>
                <a:spcPts val="600"/>
              </a:spcAft>
              <a:buFont typeface="Arial" panose="020B0604020202020204" pitchFamily="34" charset="0"/>
              <a:buChar char="•"/>
            </a:pPr>
            <a:r>
              <a:rPr lang="en-US" sz="7200" kern="1200" cap="none" spc="50" baseline="0" dirty="0">
                <a:latin typeface="+mn-lt"/>
                <a:ea typeface="+mn-ea"/>
                <a:cs typeface="+mn-cs"/>
              </a:rPr>
              <a:t>The city has increased the amount of property zoned for multiple-family development</a:t>
            </a:r>
          </a:p>
          <a:p>
            <a:pPr marL="857250" indent="-857250">
              <a:lnSpc>
                <a:spcPct val="140000"/>
              </a:lnSpc>
              <a:spcAft>
                <a:spcPts val="600"/>
              </a:spcAft>
              <a:buFont typeface="Arial" panose="020B0604020202020204" pitchFamily="34" charset="0"/>
              <a:buChar char="•"/>
            </a:pPr>
            <a:r>
              <a:rPr lang="en-US" sz="7200" kern="1200" cap="none" spc="50" baseline="0" dirty="0">
                <a:latin typeface="+mn-lt"/>
                <a:ea typeface="+mn-ea"/>
                <a:cs typeface="+mn-cs"/>
              </a:rPr>
              <a:t>A single-family and attached housing district is being introduced.</a:t>
            </a:r>
          </a:p>
          <a:p>
            <a:pPr marL="857250" indent="-857250">
              <a:lnSpc>
                <a:spcPct val="140000"/>
              </a:lnSpc>
              <a:spcAft>
                <a:spcPts val="600"/>
              </a:spcAft>
              <a:buFont typeface="Arial" panose="020B0604020202020204" pitchFamily="34" charset="0"/>
              <a:buChar char="•"/>
            </a:pPr>
            <a:r>
              <a:rPr lang="en-US" sz="7200" kern="1200" cap="none" spc="50" baseline="0" dirty="0">
                <a:latin typeface="+mn-lt"/>
                <a:ea typeface="+mn-ea"/>
                <a:cs typeface="+mn-cs"/>
              </a:rPr>
              <a:t>Parking requirements for multiple-family housing developments are being lowered which should result in lower lease costs.</a:t>
            </a:r>
          </a:p>
          <a:p>
            <a:pPr>
              <a:lnSpc>
                <a:spcPct val="140000"/>
              </a:lnSpc>
              <a:spcAft>
                <a:spcPts val="600"/>
              </a:spcAft>
            </a:pPr>
            <a:endParaRPr lang="en-US" sz="7200" kern="1200" cap="none" spc="50" baseline="0" dirty="0">
              <a:latin typeface="+mn-lt"/>
              <a:ea typeface="+mn-ea"/>
              <a:cs typeface="+mn-cs"/>
            </a:endParaRPr>
          </a:p>
          <a:p>
            <a:pPr>
              <a:lnSpc>
                <a:spcPct val="140000"/>
              </a:lnSpc>
              <a:spcAft>
                <a:spcPts val="600"/>
              </a:spcAft>
            </a:pPr>
            <a:endParaRPr lang="en-US" sz="7200" kern="1200" cap="none" spc="50" baseline="0" dirty="0">
              <a:latin typeface="+mn-lt"/>
              <a:ea typeface="+mn-ea"/>
              <a:cs typeface="+mn-cs"/>
            </a:endParaRPr>
          </a:p>
          <a:p>
            <a:pPr>
              <a:lnSpc>
                <a:spcPct val="140000"/>
              </a:lnSpc>
              <a:spcAft>
                <a:spcPts val="600"/>
              </a:spcAft>
            </a:pPr>
            <a:endParaRPr lang="en-US" sz="600" kern="1200" cap="none" spc="50" baseline="0" dirty="0">
              <a:latin typeface="+mn-lt"/>
              <a:ea typeface="+mn-ea"/>
              <a:cs typeface="+mn-cs"/>
            </a:endParaRPr>
          </a:p>
        </p:txBody>
      </p:sp>
      <p:sp>
        <p:nvSpPr>
          <p:cNvPr id="5" name="Slide Number Placeholder 4">
            <a:extLst>
              <a:ext uri="{FF2B5EF4-FFF2-40B4-BE49-F238E27FC236}">
                <a16:creationId xmlns:a16="http://schemas.microsoft.com/office/drawing/2014/main" id="{E9FE3D31-7258-9C04-13D7-97DD37A2AD7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91729D4-A164-47A3-830D-E792BCE699E4}" type="slidenum">
              <a:rPr lang="en-US" smtClean="0"/>
              <a:pPr>
                <a:spcAft>
                  <a:spcPts val="600"/>
                </a:spcAft>
              </a:pPr>
              <a:t>12</a:t>
            </a:fld>
            <a:endParaRPr lang="en-US" dirty="0"/>
          </a:p>
        </p:txBody>
      </p:sp>
    </p:spTree>
    <p:extLst>
      <p:ext uri="{BB962C8B-B14F-4D97-AF65-F5344CB8AC3E}">
        <p14:creationId xmlns:p14="http://schemas.microsoft.com/office/powerpoint/2010/main" val="261153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56">
            <a:extLst>
              <a:ext uri="{FF2B5EF4-FFF2-40B4-BE49-F238E27FC236}">
                <a16:creationId xmlns:a16="http://schemas.microsoft.com/office/drawing/2014/main" id="{00326D99-DAD3-4FED-A95F-BFF05E5EF0AC}"/>
              </a:ext>
            </a:extLst>
          </p:cNvPr>
          <p:cNvSpPr>
            <a:spLocks noGrp="1"/>
          </p:cNvSpPr>
          <p:nvPr>
            <p:ph type="title"/>
          </p:nvPr>
        </p:nvSpPr>
        <p:spPr>
          <a:xfrm>
            <a:off x="838200" y="498928"/>
            <a:ext cx="10515600" cy="565435"/>
          </a:xfrm>
        </p:spPr>
        <p:txBody>
          <a:bodyPr/>
          <a:lstStyle/>
          <a:p>
            <a:r>
              <a:rPr lang="en-US" b="1" dirty="0">
                <a:solidFill>
                  <a:schemeClr val="tx1">
                    <a:lumMod val="75000"/>
                    <a:lumOff val="25000"/>
                  </a:schemeClr>
                </a:solidFill>
              </a:rPr>
              <a:t>Timeline</a:t>
            </a:r>
          </a:p>
        </p:txBody>
      </p:sp>
      <p:sp>
        <p:nvSpPr>
          <p:cNvPr id="11" name="Text Placeholder 10">
            <a:extLst>
              <a:ext uri="{FF2B5EF4-FFF2-40B4-BE49-F238E27FC236}">
                <a16:creationId xmlns:a16="http://schemas.microsoft.com/office/drawing/2014/main" id="{BE2DDC6E-D6E2-48CA-B1EF-8C51295473D4}"/>
              </a:ext>
            </a:extLst>
          </p:cNvPr>
          <p:cNvSpPr>
            <a:spLocks noGrp="1"/>
          </p:cNvSpPr>
          <p:nvPr>
            <p:ph type="body" sz="quarter" idx="15"/>
          </p:nvPr>
        </p:nvSpPr>
        <p:spPr>
          <a:xfrm>
            <a:off x="465172" y="1627860"/>
            <a:ext cx="2251564" cy="498496"/>
          </a:xfrm>
        </p:spPr>
        <p:txBody>
          <a:bodyPr/>
          <a:lstStyle/>
          <a:p>
            <a:r>
              <a:rPr lang="en-US" dirty="0"/>
              <a:t>Summer 2023</a:t>
            </a:r>
          </a:p>
        </p:txBody>
      </p:sp>
      <p:sp>
        <p:nvSpPr>
          <p:cNvPr id="12" name="Text Placeholder 11">
            <a:extLst>
              <a:ext uri="{FF2B5EF4-FFF2-40B4-BE49-F238E27FC236}">
                <a16:creationId xmlns:a16="http://schemas.microsoft.com/office/drawing/2014/main" id="{302ECB06-815A-4232-9EEF-1CE3EAD4C0F2}"/>
              </a:ext>
            </a:extLst>
          </p:cNvPr>
          <p:cNvSpPr>
            <a:spLocks noGrp="1"/>
          </p:cNvSpPr>
          <p:nvPr>
            <p:ph type="body" sz="quarter" idx="20"/>
          </p:nvPr>
        </p:nvSpPr>
        <p:spPr>
          <a:xfrm>
            <a:off x="465172" y="2135346"/>
            <a:ext cx="2251564" cy="812407"/>
          </a:xfrm>
        </p:spPr>
        <p:txBody>
          <a:bodyPr/>
          <a:lstStyle/>
          <a:p>
            <a:r>
              <a:rPr lang="en-US" sz="1600" dirty="0"/>
              <a:t>Public outreach on the Zoning Ordinance</a:t>
            </a:r>
          </a:p>
        </p:txBody>
      </p:sp>
      <p:sp>
        <p:nvSpPr>
          <p:cNvPr id="31" name="Text Placeholder 30">
            <a:extLst>
              <a:ext uri="{FF2B5EF4-FFF2-40B4-BE49-F238E27FC236}">
                <a16:creationId xmlns:a16="http://schemas.microsoft.com/office/drawing/2014/main" id="{D6A052F4-BE1D-4BBE-A5E4-53A6742C7093}"/>
              </a:ext>
            </a:extLst>
          </p:cNvPr>
          <p:cNvSpPr>
            <a:spLocks noGrp="1"/>
          </p:cNvSpPr>
          <p:nvPr>
            <p:ph type="body" sz="quarter" idx="21"/>
          </p:nvPr>
        </p:nvSpPr>
        <p:spPr>
          <a:xfrm>
            <a:off x="4970216" y="1637385"/>
            <a:ext cx="2484132" cy="498496"/>
          </a:xfrm>
        </p:spPr>
        <p:txBody>
          <a:bodyPr/>
          <a:lstStyle/>
          <a:p>
            <a:r>
              <a:rPr lang="en-US" dirty="0"/>
              <a:t>Fall 2023</a:t>
            </a:r>
          </a:p>
        </p:txBody>
      </p:sp>
      <p:sp>
        <p:nvSpPr>
          <p:cNvPr id="49" name="Text Placeholder 48">
            <a:extLst>
              <a:ext uri="{FF2B5EF4-FFF2-40B4-BE49-F238E27FC236}">
                <a16:creationId xmlns:a16="http://schemas.microsoft.com/office/drawing/2014/main" id="{743F630F-37B8-4375-B8FE-CBB4D55AB118}"/>
              </a:ext>
            </a:extLst>
          </p:cNvPr>
          <p:cNvSpPr>
            <a:spLocks noGrp="1"/>
          </p:cNvSpPr>
          <p:nvPr>
            <p:ph type="body" sz="quarter" idx="22"/>
          </p:nvPr>
        </p:nvSpPr>
        <p:spPr>
          <a:xfrm>
            <a:off x="4970216" y="2144871"/>
            <a:ext cx="2251564" cy="812407"/>
          </a:xfrm>
        </p:spPr>
        <p:txBody>
          <a:bodyPr/>
          <a:lstStyle/>
          <a:p>
            <a:r>
              <a:rPr lang="en-US" sz="1600" dirty="0"/>
              <a:t>Review by Planning Commission</a:t>
            </a:r>
          </a:p>
        </p:txBody>
      </p:sp>
      <p:sp>
        <p:nvSpPr>
          <p:cNvPr id="33" name="Text Placeholder 32">
            <a:extLst>
              <a:ext uri="{FF2B5EF4-FFF2-40B4-BE49-F238E27FC236}">
                <a16:creationId xmlns:a16="http://schemas.microsoft.com/office/drawing/2014/main" id="{E4CB779B-590A-4742-8EDD-C90A8A6EAAB2}"/>
              </a:ext>
            </a:extLst>
          </p:cNvPr>
          <p:cNvSpPr>
            <a:spLocks noGrp="1"/>
          </p:cNvSpPr>
          <p:nvPr>
            <p:ph type="body" sz="quarter" idx="23"/>
          </p:nvPr>
        </p:nvSpPr>
        <p:spPr>
          <a:xfrm>
            <a:off x="9473340" y="1348034"/>
            <a:ext cx="2251564" cy="498496"/>
          </a:xfrm>
        </p:spPr>
        <p:txBody>
          <a:bodyPr/>
          <a:lstStyle/>
          <a:p>
            <a:r>
              <a:rPr lang="en-US" dirty="0"/>
              <a:t>Fall/Winter 2023</a:t>
            </a:r>
          </a:p>
        </p:txBody>
      </p:sp>
      <p:sp>
        <p:nvSpPr>
          <p:cNvPr id="50" name="Text Placeholder 49">
            <a:extLst>
              <a:ext uri="{FF2B5EF4-FFF2-40B4-BE49-F238E27FC236}">
                <a16:creationId xmlns:a16="http://schemas.microsoft.com/office/drawing/2014/main" id="{35686093-13FE-4C01-A6E7-60867A827E7B}"/>
              </a:ext>
            </a:extLst>
          </p:cNvPr>
          <p:cNvSpPr>
            <a:spLocks noGrp="1"/>
          </p:cNvSpPr>
          <p:nvPr>
            <p:ph type="body" sz="quarter" idx="24"/>
          </p:nvPr>
        </p:nvSpPr>
        <p:spPr>
          <a:xfrm>
            <a:off x="9473340" y="1935020"/>
            <a:ext cx="2251564" cy="812407"/>
          </a:xfrm>
        </p:spPr>
        <p:txBody>
          <a:bodyPr/>
          <a:lstStyle/>
          <a:p>
            <a:r>
              <a:rPr lang="en-US" sz="1600" dirty="0"/>
              <a:t>Final Ordinance Formatting and Ordinance goes into effect.</a:t>
            </a:r>
          </a:p>
        </p:txBody>
      </p:sp>
      <p:sp>
        <p:nvSpPr>
          <p:cNvPr id="35" name="Text Placeholder 34">
            <a:extLst>
              <a:ext uri="{FF2B5EF4-FFF2-40B4-BE49-F238E27FC236}">
                <a16:creationId xmlns:a16="http://schemas.microsoft.com/office/drawing/2014/main" id="{E06F30E7-03A1-4D44-9BA2-623641E2224B}"/>
              </a:ext>
            </a:extLst>
          </p:cNvPr>
          <p:cNvSpPr>
            <a:spLocks noGrp="1"/>
          </p:cNvSpPr>
          <p:nvPr>
            <p:ph type="body" sz="quarter" idx="25"/>
          </p:nvPr>
        </p:nvSpPr>
        <p:spPr>
          <a:xfrm>
            <a:off x="2716736" y="4400252"/>
            <a:ext cx="2251562" cy="498496"/>
          </a:xfrm>
        </p:spPr>
        <p:txBody>
          <a:bodyPr/>
          <a:lstStyle/>
          <a:p>
            <a:r>
              <a:rPr lang="en-US" dirty="0"/>
              <a:t>Summer/Fall 2023</a:t>
            </a:r>
          </a:p>
        </p:txBody>
      </p:sp>
      <p:sp>
        <p:nvSpPr>
          <p:cNvPr id="51" name="Text Placeholder 50">
            <a:extLst>
              <a:ext uri="{FF2B5EF4-FFF2-40B4-BE49-F238E27FC236}">
                <a16:creationId xmlns:a16="http://schemas.microsoft.com/office/drawing/2014/main" id="{C48F1B39-48E7-4559-9D08-B8E2C5824A28}"/>
              </a:ext>
            </a:extLst>
          </p:cNvPr>
          <p:cNvSpPr>
            <a:spLocks noGrp="1"/>
          </p:cNvSpPr>
          <p:nvPr>
            <p:ph type="body" sz="quarter" idx="26"/>
          </p:nvPr>
        </p:nvSpPr>
        <p:spPr>
          <a:xfrm>
            <a:off x="2716736" y="4917263"/>
            <a:ext cx="2251562" cy="795563"/>
          </a:xfrm>
        </p:spPr>
        <p:txBody>
          <a:bodyPr/>
          <a:lstStyle/>
          <a:p>
            <a:r>
              <a:rPr lang="en-US" sz="1600" dirty="0"/>
              <a:t>Legal Review</a:t>
            </a:r>
          </a:p>
        </p:txBody>
      </p:sp>
      <p:sp>
        <p:nvSpPr>
          <p:cNvPr id="37" name="Text Placeholder 36">
            <a:extLst>
              <a:ext uri="{FF2B5EF4-FFF2-40B4-BE49-F238E27FC236}">
                <a16:creationId xmlns:a16="http://schemas.microsoft.com/office/drawing/2014/main" id="{66CE0DB3-8A0B-4B77-9619-D0B01BF4275A}"/>
              </a:ext>
            </a:extLst>
          </p:cNvPr>
          <p:cNvSpPr>
            <a:spLocks noGrp="1"/>
          </p:cNvSpPr>
          <p:nvPr>
            <p:ph type="body" sz="quarter" idx="27"/>
          </p:nvPr>
        </p:nvSpPr>
        <p:spPr>
          <a:xfrm>
            <a:off x="7221784" y="4400252"/>
            <a:ext cx="2251562" cy="498496"/>
          </a:xfrm>
        </p:spPr>
        <p:txBody>
          <a:bodyPr/>
          <a:lstStyle/>
          <a:p>
            <a:r>
              <a:rPr lang="en-US" dirty="0"/>
              <a:t>Fall 2023</a:t>
            </a:r>
          </a:p>
          <a:p>
            <a:endParaRPr lang="en-US" dirty="0"/>
          </a:p>
        </p:txBody>
      </p:sp>
      <p:sp>
        <p:nvSpPr>
          <p:cNvPr id="52" name="Text Placeholder 51">
            <a:extLst>
              <a:ext uri="{FF2B5EF4-FFF2-40B4-BE49-F238E27FC236}">
                <a16:creationId xmlns:a16="http://schemas.microsoft.com/office/drawing/2014/main" id="{8321A23A-96BE-4EB4-ACB2-2C2A31CF5832}"/>
              </a:ext>
            </a:extLst>
          </p:cNvPr>
          <p:cNvSpPr>
            <a:spLocks noGrp="1"/>
          </p:cNvSpPr>
          <p:nvPr>
            <p:ph type="body" sz="quarter" idx="28"/>
          </p:nvPr>
        </p:nvSpPr>
        <p:spPr>
          <a:xfrm>
            <a:off x="7221784" y="4917263"/>
            <a:ext cx="2251562" cy="795563"/>
          </a:xfrm>
        </p:spPr>
        <p:txBody>
          <a:bodyPr/>
          <a:lstStyle/>
          <a:p>
            <a:r>
              <a:rPr lang="en-US" sz="1600" dirty="0"/>
              <a:t>Review by City Council</a:t>
            </a:r>
          </a:p>
        </p:txBody>
      </p:sp>
      <p:sp>
        <p:nvSpPr>
          <p:cNvPr id="4" name="Slide Number Placeholder 3">
            <a:extLst>
              <a:ext uri="{FF2B5EF4-FFF2-40B4-BE49-F238E27FC236}">
                <a16:creationId xmlns:a16="http://schemas.microsoft.com/office/drawing/2014/main" id="{8CC0C219-5E3C-4FAD-A11D-99A21AAAB90C}"/>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13</a:t>
            </a:fld>
            <a:endParaRPr lang="en-US" dirty="0"/>
          </a:p>
        </p:txBody>
      </p:sp>
    </p:spTree>
    <p:extLst>
      <p:ext uri="{BB962C8B-B14F-4D97-AF65-F5344CB8AC3E}">
        <p14:creationId xmlns:p14="http://schemas.microsoft.com/office/powerpoint/2010/main" val="1683355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2BAA75D-4348-47EF-DE1B-6C5DADC4195C}"/>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08E5F0C1-C520-F0DC-D2A3-31F3A0740808}"/>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CCB90A3-792E-956C-59DE-B6FCFDE0A4A3}"/>
              </a:ext>
            </a:extLst>
          </p:cNvPr>
          <p:cNvSpPr>
            <a:spLocks noGrp="1"/>
          </p:cNvSpPr>
          <p:nvPr>
            <p:ph type="sldNum" sz="quarter" idx="12"/>
          </p:nvPr>
        </p:nvSpPr>
        <p:spPr/>
        <p:txBody>
          <a:bodyPr/>
          <a:lstStyle/>
          <a:p>
            <a:fld id="{F91729D4-A164-47A3-830D-E792BCE699E4}" type="slidenum">
              <a:rPr lang="en-US" smtClean="0"/>
              <a:t>14</a:t>
            </a:fld>
            <a:endParaRPr lang="en-US" dirty="0"/>
          </a:p>
        </p:txBody>
      </p:sp>
      <p:pic>
        <p:nvPicPr>
          <p:cNvPr id="13" name="Picture 12" descr="A map of a city&#10;&#10;Description automatically generated with low confidence">
            <a:extLst>
              <a:ext uri="{FF2B5EF4-FFF2-40B4-BE49-F238E27FC236}">
                <a16:creationId xmlns:a16="http://schemas.microsoft.com/office/drawing/2014/main" id="{59976C69-F022-4244-3D80-A6FA7BA32C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239938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30B9-BDDF-E71E-C6F5-BC06F99B84D2}"/>
              </a:ext>
            </a:extLst>
          </p:cNvPr>
          <p:cNvSpPr>
            <a:spLocks noGrp="1"/>
          </p:cNvSpPr>
          <p:nvPr>
            <p:ph type="title"/>
          </p:nvPr>
        </p:nvSpPr>
        <p:spPr/>
        <p:txBody>
          <a:bodyPr/>
          <a:lstStyle/>
          <a:p>
            <a:r>
              <a:rPr lang="en-US" b="1" dirty="0">
                <a:solidFill>
                  <a:schemeClr val="tx1">
                    <a:lumMod val="75000"/>
                    <a:lumOff val="25000"/>
                  </a:schemeClr>
                </a:solidFill>
              </a:rPr>
              <a:t>Short-Term rentals</a:t>
            </a:r>
            <a:endParaRPr lang="en-US" dirty="0"/>
          </a:p>
        </p:txBody>
      </p:sp>
      <p:sp>
        <p:nvSpPr>
          <p:cNvPr id="5" name="Slide Number Placeholder 4">
            <a:extLst>
              <a:ext uri="{FF2B5EF4-FFF2-40B4-BE49-F238E27FC236}">
                <a16:creationId xmlns:a16="http://schemas.microsoft.com/office/drawing/2014/main" id="{8FABC09C-319D-5E01-BA2C-429D72C70897}"/>
              </a:ext>
            </a:extLst>
          </p:cNvPr>
          <p:cNvSpPr>
            <a:spLocks noGrp="1"/>
          </p:cNvSpPr>
          <p:nvPr>
            <p:ph type="sldNum" sz="quarter" idx="12"/>
          </p:nvPr>
        </p:nvSpPr>
        <p:spPr/>
        <p:txBody>
          <a:bodyPr/>
          <a:lstStyle/>
          <a:p>
            <a:fld id="{F91729D4-A164-47A3-830D-E792BCE699E4}" type="slidenum">
              <a:rPr lang="en-US" smtClean="0"/>
              <a:t>15</a:t>
            </a:fld>
            <a:endParaRPr lang="en-US" dirty="0"/>
          </a:p>
        </p:txBody>
      </p:sp>
      <p:sp>
        <p:nvSpPr>
          <p:cNvPr id="7" name="TextBox 6">
            <a:extLst>
              <a:ext uri="{FF2B5EF4-FFF2-40B4-BE49-F238E27FC236}">
                <a16:creationId xmlns:a16="http://schemas.microsoft.com/office/drawing/2014/main" id="{C7CE55A3-DAC5-F625-DB05-FAEDB8770C46}"/>
              </a:ext>
            </a:extLst>
          </p:cNvPr>
          <p:cNvSpPr txBox="1"/>
          <p:nvPr/>
        </p:nvSpPr>
        <p:spPr>
          <a:xfrm>
            <a:off x="867266" y="1536569"/>
            <a:ext cx="10652289" cy="4936864"/>
          </a:xfrm>
          <a:prstGeom prst="rect">
            <a:avLst/>
          </a:prstGeom>
          <a:noFill/>
        </p:spPr>
        <p:txBody>
          <a:bodyPr wrap="square" rtlCol="0">
            <a:spAutoFit/>
          </a:bodyPr>
          <a:lstStyle/>
          <a:p>
            <a:r>
              <a:rPr lang="en-US" b="1" dirty="0"/>
              <a:t>Why consider short-term rentals?</a:t>
            </a:r>
          </a:p>
          <a:p>
            <a:endParaRPr lang="en-US" dirty="0"/>
          </a:p>
          <a:p>
            <a:pPr marL="285750" indent="-285750">
              <a:buFont typeface="Arial" panose="020B0604020202020204" pitchFamily="34" charset="0"/>
              <a:buChar char="•"/>
            </a:pPr>
            <a:r>
              <a:rPr lang="en-US" dirty="0"/>
              <a:t>Use has become common over the past several years throughout the state and country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city has experienced tourists desiring the use of short-term rentals.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state  has commonly overridden local zoning when there has been a demonstrated need or demand for uses that many might prefer to prohibit or restrict.  Examples:</a:t>
            </a:r>
          </a:p>
          <a:p>
            <a:pPr marL="285750" indent="-285750">
              <a:buFont typeface="Arial" panose="020B0604020202020204" pitchFamily="34" charset="0"/>
              <a:buChar char="•"/>
            </a:pPr>
            <a:endParaRPr lang="en-US" dirty="0">
              <a:latin typeface="+mj-lt"/>
            </a:endParaRPr>
          </a:p>
          <a:p>
            <a:pPr marL="0" marR="0">
              <a:lnSpc>
                <a:spcPct val="107000"/>
              </a:lnSpc>
              <a:spcBef>
                <a:spcPts val="0"/>
              </a:spcBef>
              <a:spcAft>
                <a:spcPts val="0"/>
              </a:spcAft>
            </a:pPr>
            <a:r>
              <a:rPr lang="en-US" dirty="0">
                <a:latin typeface="+mj-lt"/>
              </a:rPr>
              <a:t>	- </a:t>
            </a:r>
            <a:r>
              <a:rPr lang="en-US" sz="1800" dirty="0">
                <a:solidFill>
                  <a:srgbClr val="000000"/>
                </a:solidFill>
                <a:effectLst/>
                <a:latin typeface="+mj-lt"/>
                <a:ea typeface="Calibri" panose="020F0502020204030204" pitchFamily="34" charset="0"/>
                <a:cs typeface="Calibri" panose="020F0502020204030204" pitchFamily="34" charset="0"/>
              </a:rPr>
              <a:t>Biofuel production facility </a:t>
            </a:r>
            <a:endParaRPr lang="en-US" sz="18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mj-lt"/>
                <a:ea typeface="Calibri" panose="020F0502020204030204" pitchFamily="34" charset="0"/>
                <a:cs typeface="Calibri" panose="020F0502020204030204" pitchFamily="34" charset="0"/>
              </a:rPr>
              <a:t>	- Wireless communications equipment</a:t>
            </a:r>
            <a:endParaRPr lang="en-US" sz="18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mj-lt"/>
                <a:ea typeface="Calibri" panose="020F0502020204030204" pitchFamily="34" charset="0"/>
                <a:cs typeface="Calibri" panose="020F0502020204030204" pitchFamily="34" charset="0"/>
              </a:rPr>
              <a:t>	- Home occupation to give instruction in a craft or fine art within the residence</a:t>
            </a:r>
            <a:endParaRPr lang="en-US" sz="18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mj-lt"/>
                <a:ea typeface="Calibri" panose="020F0502020204030204" pitchFamily="34" charset="0"/>
                <a:cs typeface="Calibri" panose="020F0502020204030204" pitchFamily="34" charset="0"/>
              </a:rPr>
              <a:t>	- The extraction of certain natural resources</a:t>
            </a:r>
            <a:endParaRPr lang="en-US" sz="18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mj-lt"/>
                <a:ea typeface="Calibri" panose="020F0502020204030204" pitchFamily="34" charset="0"/>
                <a:cs typeface="Calibri" panose="020F0502020204030204" pitchFamily="34" charset="0"/>
              </a:rPr>
              <a:t>	- Certain signs on or within buildings and the content of signs</a:t>
            </a:r>
            <a:endParaRPr lang="en-US" sz="18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mj-lt"/>
                <a:ea typeface="Times New Roman" panose="02020603050405020304" pitchFamily="18" charset="0"/>
                <a:cs typeface="Calibri" panose="020F0502020204030204" pitchFamily="34" charset="0"/>
              </a:rPr>
              <a:t>	- State licensed residential facilities such as childcare and foster care facilities</a:t>
            </a:r>
            <a:endParaRPr lang="en-US" sz="18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mj-lt"/>
                <a:ea typeface="Times New Roman" panose="02020603050405020304" pitchFamily="18" charset="0"/>
                <a:cs typeface="Calibri" panose="020F0502020204030204" pitchFamily="34" charset="0"/>
              </a:rPr>
              <a:t>  	 - Various residential (healthcare) treatment programs</a:t>
            </a:r>
            <a:endParaRPr lang="en-US" sz="1800" dirty="0">
              <a:effectLst/>
              <a:latin typeface="+mj-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22034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DBD9-B16B-8C40-7B7B-A6200762CDF2}"/>
              </a:ext>
            </a:extLst>
          </p:cNvPr>
          <p:cNvSpPr>
            <a:spLocks noGrp="1"/>
          </p:cNvSpPr>
          <p:nvPr>
            <p:ph type="title"/>
          </p:nvPr>
        </p:nvSpPr>
        <p:spPr/>
        <p:txBody>
          <a:bodyPr/>
          <a:lstStyle/>
          <a:p>
            <a:r>
              <a:rPr lang="en-US" dirty="0"/>
              <a:t>If approved where might short-term rentals be allowed?</a:t>
            </a:r>
            <a:br>
              <a:rPr lang="en-US" dirty="0"/>
            </a:br>
            <a:br>
              <a:rPr lang="en-US" dirty="0"/>
            </a:br>
            <a:endParaRPr lang="en-US" dirty="0"/>
          </a:p>
        </p:txBody>
      </p:sp>
      <p:sp>
        <p:nvSpPr>
          <p:cNvPr id="5" name="Slide Number Placeholder 4">
            <a:extLst>
              <a:ext uri="{FF2B5EF4-FFF2-40B4-BE49-F238E27FC236}">
                <a16:creationId xmlns:a16="http://schemas.microsoft.com/office/drawing/2014/main" id="{BB673947-7257-7F73-E4E0-2CF19FF68FE5}"/>
              </a:ext>
            </a:extLst>
          </p:cNvPr>
          <p:cNvSpPr>
            <a:spLocks noGrp="1"/>
          </p:cNvSpPr>
          <p:nvPr>
            <p:ph type="sldNum" sz="quarter" idx="12"/>
          </p:nvPr>
        </p:nvSpPr>
        <p:spPr/>
        <p:txBody>
          <a:bodyPr/>
          <a:lstStyle/>
          <a:p>
            <a:fld id="{F91729D4-A164-47A3-830D-E792BCE699E4}" type="slidenum">
              <a:rPr lang="en-US" smtClean="0"/>
              <a:t>16</a:t>
            </a:fld>
            <a:endParaRPr lang="en-US" dirty="0"/>
          </a:p>
        </p:txBody>
      </p:sp>
      <p:sp>
        <p:nvSpPr>
          <p:cNvPr id="7" name="TextBox 6">
            <a:extLst>
              <a:ext uri="{FF2B5EF4-FFF2-40B4-BE49-F238E27FC236}">
                <a16:creationId xmlns:a16="http://schemas.microsoft.com/office/drawing/2014/main" id="{5E20CB1D-8110-FDF6-DACF-34D593504CBB}"/>
              </a:ext>
            </a:extLst>
          </p:cNvPr>
          <p:cNvSpPr txBox="1"/>
          <p:nvPr/>
        </p:nvSpPr>
        <p:spPr>
          <a:xfrm>
            <a:off x="1109663" y="1819373"/>
            <a:ext cx="9972675" cy="3174652"/>
          </a:xfrm>
          <a:prstGeom prst="rect">
            <a:avLst/>
          </a:prstGeom>
          <a:noFill/>
        </p:spPr>
        <p:txBody>
          <a:bodyPr wrap="square" rtlCol="0">
            <a:spAutoFit/>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C-T – Tourism Village (Former TS-1/TS-2)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C-DT – Downtown Commercial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C-DTC - Downtown Core Commercial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C-G – General Commercial</a:t>
            </a:r>
          </a:p>
          <a:p>
            <a:pPr marL="0" marR="0">
              <a:lnSpc>
                <a:spcPct val="107000"/>
              </a:lnSpc>
              <a:spcBef>
                <a:spcPts val="0"/>
              </a:spcBef>
              <a:spcAft>
                <a:spcPts val="0"/>
              </a:spcAft>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These districts provide for a mix of residential, office, and commercial uses.  The TS-1 and TS-2 Tourist Service Districts (proposed for combining as the C-T  Tourism Village District) have historically been designed to accommodate activities necessary to service tourist needs including retail, a range of accommodations, parks, recreation, and public uses.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9679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02E81BD-5769-0BD6-606A-C99B03050586}"/>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02B2CD22-116B-DC01-07ED-40BF903640B4}"/>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4AA0572-924B-043B-6BCE-D5C090C7ED8B}"/>
              </a:ext>
            </a:extLst>
          </p:cNvPr>
          <p:cNvSpPr>
            <a:spLocks noGrp="1"/>
          </p:cNvSpPr>
          <p:nvPr>
            <p:ph type="sldNum" sz="quarter" idx="12"/>
          </p:nvPr>
        </p:nvSpPr>
        <p:spPr/>
        <p:txBody>
          <a:bodyPr/>
          <a:lstStyle/>
          <a:p>
            <a:fld id="{F91729D4-A164-47A3-830D-E792BCE699E4}" type="slidenum">
              <a:rPr lang="en-US" smtClean="0"/>
              <a:t>17</a:t>
            </a:fld>
            <a:endParaRPr lang="en-US" dirty="0"/>
          </a:p>
        </p:txBody>
      </p:sp>
      <p:pic>
        <p:nvPicPr>
          <p:cNvPr id="7" name="Picture 6" descr="A picture containing text, diagram, map, plan&#10;&#10;Description automatically generated">
            <a:extLst>
              <a:ext uri="{FF2B5EF4-FFF2-40B4-BE49-F238E27FC236}">
                <a16:creationId xmlns:a16="http://schemas.microsoft.com/office/drawing/2014/main" id="{D206DB35-92B3-CDF8-2E67-162A69AD484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1693238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DBD9-B16B-8C40-7B7B-A6200762CDF2}"/>
              </a:ext>
            </a:extLst>
          </p:cNvPr>
          <p:cNvSpPr>
            <a:spLocks noGrp="1"/>
          </p:cNvSpPr>
          <p:nvPr>
            <p:ph type="title"/>
          </p:nvPr>
        </p:nvSpPr>
        <p:spPr/>
        <p:txBody>
          <a:bodyPr/>
          <a:lstStyle/>
          <a:p>
            <a:r>
              <a:rPr lang="en-US" dirty="0"/>
              <a:t>Basis of the draft standards for </a:t>
            </a:r>
            <a:br>
              <a:rPr lang="en-US" dirty="0"/>
            </a:br>
            <a:r>
              <a:rPr lang="en-US" dirty="0"/>
              <a:t>short-term rentals</a:t>
            </a:r>
            <a:br>
              <a:rPr lang="en-US" dirty="0"/>
            </a:br>
            <a:endParaRPr lang="en-US" dirty="0"/>
          </a:p>
        </p:txBody>
      </p:sp>
      <p:sp>
        <p:nvSpPr>
          <p:cNvPr id="5" name="Slide Number Placeholder 4">
            <a:extLst>
              <a:ext uri="{FF2B5EF4-FFF2-40B4-BE49-F238E27FC236}">
                <a16:creationId xmlns:a16="http://schemas.microsoft.com/office/drawing/2014/main" id="{BB673947-7257-7F73-E4E0-2CF19FF68FE5}"/>
              </a:ext>
            </a:extLst>
          </p:cNvPr>
          <p:cNvSpPr>
            <a:spLocks noGrp="1"/>
          </p:cNvSpPr>
          <p:nvPr>
            <p:ph type="sldNum" sz="quarter" idx="12"/>
          </p:nvPr>
        </p:nvSpPr>
        <p:spPr/>
        <p:txBody>
          <a:bodyPr/>
          <a:lstStyle/>
          <a:p>
            <a:fld id="{F91729D4-A164-47A3-830D-E792BCE699E4}" type="slidenum">
              <a:rPr lang="en-US" smtClean="0"/>
              <a:t>18</a:t>
            </a:fld>
            <a:endParaRPr lang="en-US" dirty="0"/>
          </a:p>
        </p:txBody>
      </p:sp>
      <p:sp>
        <p:nvSpPr>
          <p:cNvPr id="7" name="TextBox 6">
            <a:extLst>
              <a:ext uri="{FF2B5EF4-FFF2-40B4-BE49-F238E27FC236}">
                <a16:creationId xmlns:a16="http://schemas.microsoft.com/office/drawing/2014/main" id="{5E20CB1D-8110-FDF6-DACF-34D593504CBB}"/>
              </a:ext>
            </a:extLst>
          </p:cNvPr>
          <p:cNvSpPr txBox="1"/>
          <p:nvPr/>
        </p:nvSpPr>
        <p:spPr>
          <a:xfrm>
            <a:off x="1109663" y="1819373"/>
            <a:ext cx="9972675" cy="3931910"/>
          </a:xfrm>
          <a:prstGeom prst="rect">
            <a:avLst/>
          </a:prstGeom>
          <a:noFill/>
        </p:spPr>
        <p:txBody>
          <a:bodyPr wrap="square" rtlCol="0">
            <a:spAutoFit/>
          </a:bodyPr>
          <a:lstStyle/>
          <a:p>
            <a:pPr marL="0" marR="0">
              <a:lnSpc>
                <a:spcPct val="107000"/>
              </a:lnSpc>
              <a:spcBef>
                <a:spcPts val="0"/>
              </a:spcBef>
              <a:spcAft>
                <a:spcPts val="0"/>
              </a:spcAft>
            </a:pPr>
            <a:r>
              <a:rPr lang="en-US" sz="1800" spc="10" dirty="0">
                <a:solidFill>
                  <a:srgbClr val="313335"/>
                </a:solidFill>
                <a:effectLst/>
                <a:latin typeface="Calibri" panose="020F0502020204030204" pitchFamily="34" charset="0"/>
                <a:ea typeface="Times New Roman" panose="02020603050405020304" pitchFamily="18" charset="0"/>
                <a:cs typeface="Calibri" panose="020F0502020204030204" pitchFamily="34" charset="0"/>
              </a:rPr>
              <a:t>1.   Examined other communities (locally and nationally). Will mention some.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spc="10" dirty="0">
                <a:solidFill>
                  <a:srgbClr val="313335"/>
                </a:solidFill>
                <a:effectLst/>
                <a:latin typeface="Calibri" panose="020F0502020204030204" pitchFamily="34" charset="0"/>
                <a:ea typeface="Times New Roman" panose="02020603050405020304" pitchFamily="18" charset="0"/>
                <a:cs typeface="Calibri" panose="020F0502020204030204" pitchFamily="34" charset="0"/>
              </a:rPr>
              <a:t>2.   Examined </a:t>
            </a:r>
            <a:r>
              <a:rPr lang="en-US" sz="1800" dirty="0">
                <a:effectLst/>
                <a:latin typeface="Calibri" panose="020F0502020204030204" pitchFamily="34" charset="0"/>
                <a:ea typeface="Calibri" panose="020F0502020204030204" pitchFamily="34" charset="0"/>
                <a:cs typeface="Calibri" panose="020F0502020204030204" pitchFamily="34" charset="0"/>
              </a:rPr>
              <a:t>Article IV, Section 8 of the Cadillac City Code governing long-term rentals for  possible    	application.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AutoNum type="arabicPeriod" startAt="3"/>
            </a:pPr>
            <a:r>
              <a:rPr lang="en-US" sz="1800" dirty="0">
                <a:effectLst/>
                <a:latin typeface="Calibri" panose="020F0502020204030204" pitchFamily="34" charset="0"/>
                <a:ea typeface="Calibri" panose="020F0502020204030204" pitchFamily="34" charset="0"/>
                <a:cs typeface="Calibri" panose="020F0502020204030204" pitchFamily="34" charset="0"/>
              </a:rPr>
              <a:t>Compared to the average ordinance, we took a more comprehensive, </a:t>
            </a:r>
            <a:r>
              <a:rPr lang="en-US" sz="1800" u="sng" dirty="0">
                <a:effectLst/>
                <a:latin typeface="Calibri" panose="020F0502020204030204" pitchFamily="34" charset="0"/>
                <a:ea typeface="Calibri" panose="020F0502020204030204" pitchFamily="34" charset="0"/>
                <a:cs typeface="Calibri" panose="020F0502020204030204" pitchFamily="34" charset="0"/>
              </a:rPr>
              <a:t>restrictive</a:t>
            </a:r>
            <a:r>
              <a:rPr lang="en-US" sz="1800" dirty="0">
                <a:effectLst/>
                <a:latin typeface="Calibri" panose="020F0502020204030204" pitchFamily="34" charset="0"/>
                <a:ea typeface="Calibri" panose="020F0502020204030204" pitchFamily="34" charset="0"/>
                <a:cs typeface="Calibri" panose="020F0502020204030204" pitchFamily="34" charset="0"/>
              </a:rPr>
              <a:t>, approach. 	Examples:</a:t>
            </a:r>
          </a:p>
          <a:p>
            <a:pPr marL="342900" marR="0" indent="-342900">
              <a:lnSpc>
                <a:spcPct val="107000"/>
              </a:lnSpc>
              <a:spcBef>
                <a:spcPts val="0"/>
              </a:spcBef>
              <a:spcAft>
                <a:spcPts val="0"/>
              </a:spcAft>
              <a:buAutoNum type="arabicPeriod" startAt="3"/>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   Mandatory inspection periods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b)   Ownership/management response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c)    Prohibition of special events/gatherings by non-registered occupants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d)   Prohibit lawn parking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e)   Limit on bedroom occupancy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f)   Revocation standards</a:t>
            </a:r>
          </a:p>
          <a:p>
            <a:pPr marL="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Calibri" panose="020F0502020204030204" pitchFamily="34" charset="0"/>
              </a:rPr>
              <a:t>	g)   Limited to mixed-use and tourism districts.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3900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6F7A0D2-A466-68FA-3F57-25D181860F40}"/>
              </a:ext>
            </a:extLst>
          </p:cNvPr>
          <p:cNvPicPr>
            <a:picLocks noChangeAspect="1"/>
          </p:cNvPicPr>
          <p:nvPr/>
        </p:nvPicPr>
        <p:blipFill>
          <a:blip r:embed="rId2">
            <a:alphaModFix amt="46000"/>
          </a:blip>
          <a:stretch>
            <a:fillRect/>
          </a:stretch>
        </p:blipFill>
        <p:spPr>
          <a:xfrm>
            <a:off x="1443122" y="199072"/>
            <a:ext cx="8690796" cy="6157278"/>
          </a:xfrm>
          <a:prstGeom prst="rect">
            <a:avLst/>
          </a:prstGeom>
        </p:spPr>
      </p:pic>
      <p:sp>
        <p:nvSpPr>
          <p:cNvPr id="8" name="Title 7">
            <a:extLst>
              <a:ext uri="{FF2B5EF4-FFF2-40B4-BE49-F238E27FC236}">
                <a16:creationId xmlns:a16="http://schemas.microsoft.com/office/drawing/2014/main" id="{91F92B90-FD10-47FA-922C-60FD7F0ED4A6}"/>
              </a:ext>
            </a:extLst>
          </p:cNvPr>
          <p:cNvSpPr>
            <a:spLocks noGrp="1"/>
          </p:cNvSpPr>
          <p:nvPr>
            <p:ph type="title"/>
          </p:nvPr>
        </p:nvSpPr>
        <p:spPr>
          <a:xfrm>
            <a:off x="3697200" y="2116770"/>
            <a:ext cx="4011410" cy="778852"/>
          </a:xfrm>
          <a:solidFill>
            <a:schemeClr val="accent2">
              <a:lumMod val="20000"/>
              <a:lumOff val="80000"/>
            </a:schemeClr>
          </a:solidFill>
        </p:spPr>
        <p:txBody>
          <a:bodyPr/>
          <a:lstStyle/>
          <a:p>
            <a:pPr algn="ctr"/>
            <a:r>
              <a:rPr lang="en-US" b="1" dirty="0">
                <a:solidFill>
                  <a:schemeClr val="tx1"/>
                </a:solidFill>
              </a:rPr>
              <a:t>Thank you!</a:t>
            </a:r>
          </a:p>
        </p:txBody>
      </p:sp>
      <p:sp>
        <p:nvSpPr>
          <p:cNvPr id="10" name="Text Placeholder 9">
            <a:extLst>
              <a:ext uri="{FF2B5EF4-FFF2-40B4-BE49-F238E27FC236}">
                <a16:creationId xmlns:a16="http://schemas.microsoft.com/office/drawing/2014/main" id="{96493815-2B96-4CA9-8D15-F0EB9A1557C5}"/>
              </a:ext>
            </a:extLst>
          </p:cNvPr>
          <p:cNvSpPr>
            <a:spLocks noGrp="1"/>
          </p:cNvSpPr>
          <p:nvPr>
            <p:ph type="body" sz="quarter" idx="16"/>
          </p:nvPr>
        </p:nvSpPr>
        <p:spPr>
          <a:xfrm>
            <a:off x="3697200" y="2895622"/>
            <a:ext cx="4011410" cy="2619058"/>
          </a:xfrm>
          <a:solidFill>
            <a:schemeClr val="accent2">
              <a:lumMod val="20000"/>
              <a:lumOff val="80000"/>
            </a:schemeClr>
          </a:solidFill>
        </p:spPr>
        <p:txBody>
          <a:bodyPr/>
          <a:lstStyle/>
          <a:p>
            <a:pPr algn="ctr"/>
            <a:r>
              <a:rPr lang="en-US" b="1" dirty="0">
                <a:solidFill>
                  <a:schemeClr val="tx1"/>
                </a:solidFill>
              </a:rPr>
              <a:t>John Wallace​</a:t>
            </a:r>
          </a:p>
          <a:p>
            <a:pPr algn="ctr"/>
            <a:r>
              <a:rPr lang="en-US" sz="1600" b="1" dirty="0">
                <a:solidFill>
                  <a:schemeClr val="tx1"/>
                </a:solidFill>
              </a:rPr>
              <a:t>Community Development Director</a:t>
            </a:r>
          </a:p>
          <a:p>
            <a:pPr algn="ctr"/>
            <a:r>
              <a:rPr lang="en-US" b="1" dirty="0">
                <a:solidFill>
                  <a:schemeClr val="tx1"/>
                </a:solidFill>
              </a:rPr>
              <a:t>jwallace@cadillac-mi.net</a:t>
            </a:r>
          </a:p>
          <a:p>
            <a:pPr algn="ctr"/>
            <a:r>
              <a:rPr lang="en-US" b="1" dirty="0">
                <a:solidFill>
                  <a:schemeClr val="tx1"/>
                </a:solidFill>
              </a:rPr>
              <a:t>231-779-7325</a:t>
            </a:r>
          </a:p>
        </p:txBody>
      </p:sp>
      <p:sp>
        <p:nvSpPr>
          <p:cNvPr id="3" name="Footer Placeholder 2">
            <a:extLst>
              <a:ext uri="{FF2B5EF4-FFF2-40B4-BE49-F238E27FC236}">
                <a16:creationId xmlns:a16="http://schemas.microsoft.com/office/drawing/2014/main" id="{8B36962E-1AC0-4AE8-9E04-6FECBB97FBF5}"/>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0C5EF685-39C2-409F-97E3-2C4713F25B8D}"/>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19</a:t>
            </a:fld>
            <a:endParaRPr lang="en-US" dirty="0"/>
          </a:p>
        </p:txBody>
      </p:sp>
      <p:sp>
        <p:nvSpPr>
          <p:cNvPr id="21" name="Rectangle 20">
            <a:extLst>
              <a:ext uri="{FF2B5EF4-FFF2-40B4-BE49-F238E27FC236}">
                <a16:creationId xmlns:a16="http://schemas.microsoft.com/office/drawing/2014/main" id="{E6407CEA-65DD-D949-F63A-E2F368B2ADA8}"/>
              </a:ext>
            </a:extLst>
          </p:cNvPr>
          <p:cNvSpPr/>
          <p:nvPr/>
        </p:nvSpPr>
        <p:spPr>
          <a:xfrm>
            <a:off x="3697200" y="2116770"/>
            <a:ext cx="4011410" cy="339791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400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E8D036FB-049F-42B9-8221-9EAE4768947B}"/>
              </a:ext>
            </a:extLst>
          </p:cNvPr>
          <p:cNvSpPr>
            <a:spLocks noGrp="1"/>
          </p:cNvSpPr>
          <p:nvPr>
            <p:ph type="title"/>
          </p:nvPr>
        </p:nvSpPr>
        <p:spPr>
          <a:xfrm>
            <a:off x="6096000" y="560186"/>
            <a:ext cx="4749800" cy="527050"/>
          </a:xfrm>
        </p:spPr>
        <p:txBody>
          <a:bodyPr/>
          <a:lstStyle/>
          <a:p>
            <a:r>
              <a:rPr lang="en-US" dirty="0"/>
              <a:t>Introduction</a:t>
            </a:r>
          </a:p>
        </p:txBody>
      </p:sp>
      <p:pic>
        <p:nvPicPr>
          <p:cNvPr id="9" name="Picture Placeholder 8">
            <a:extLst>
              <a:ext uri="{FF2B5EF4-FFF2-40B4-BE49-F238E27FC236}">
                <a16:creationId xmlns:a16="http://schemas.microsoft.com/office/drawing/2014/main" id="{22E34CE8-EDAD-4F1F-B483-DB47EDF53E66}"/>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a:stretch/>
        </p:blipFill>
        <p:spPr>
          <a:xfrm>
            <a:off x="838200" y="492125"/>
            <a:ext cx="4114800" cy="5372100"/>
          </a:xfrm>
        </p:spPr>
      </p:pic>
      <p:sp>
        <p:nvSpPr>
          <p:cNvPr id="7" name="Text Placeholder 6">
            <a:extLst>
              <a:ext uri="{FF2B5EF4-FFF2-40B4-BE49-F238E27FC236}">
                <a16:creationId xmlns:a16="http://schemas.microsoft.com/office/drawing/2014/main" id="{C558E8B1-0215-4BC8-AF46-4F9A87F2AEF8}"/>
              </a:ext>
            </a:extLst>
          </p:cNvPr>
          <p:cNvSpPr>
            <a:spLocks noGrp="1"/>
          </p:cNvSpPr>
          <p:nvPr>
            <p:ph type="body" sz="quarter" idx="15"/>
          </p:nvPr>
        </p:nvSpPr>
        <p:spPr>
          <a:xfrm>
            <a:off x="6235700" y="1400694"/>
            <a:ext cx="4749800" cy="4463531"/>
          </a:xfrm>
        </p:spPr>
        <p:txBody>
          <a:bodyPr/>
          <a:lstStyle/>
          <a:p>
            <a:r>
              <a:rPr lang="en-US" sz="1600" dirty="0"/>
              <a:t>The updated zoning ordinance represents a document that is consistent with current zoning law, current themes in development types  and patterns, and  is consistent with zoning themes being promoted by the State of Michigan Redevelopment Ready Communities program.  This updated zoning ordinance has been designed to streamline both the development approval process and the administration of the ordinance.</a:t>
            </a:r>
          </a:p>
        </p:txBody>
      </p:sp>
      <p:sp>
        <p:nvSpPr>
          <p:cNvPr id="4" name="Slide Number Placeholder 3">
            <a:extLst>
              <a:ext uri="{FF2B5EF4-FFF2-40B4-BE49-F238E27FC236}">
                <a16:creationId xmlns:a16="http://schemas.microsoft.com/office/drawing/2014/main" id="{38202679-6595-4663-A854-969937BBADAB}"/>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a:t>
            </a:fld>
            <a:endParaRPr lang="en-US" dirty="0"/>
          </a:p>
        </p:txBody>
      </p:sp>
      <p:sp>
        <p:nvSpPr>
          <p:cNvPr id="52" name="Rectangle 51">
            <a:extLst>
              <a:ext uri="{FF2B5EF4-FFF2-40B4-BE49-F238E27FC236}">
                <a16:creationId xmlns:a16="http://schemas.microsoft.com/office/drawing/2014/main" id="{CB5CC355-F6A6-4B5D-BE90-7C2313A8123B}"/>
              </a:ext>
              <a:ext uri="{C183D7F6-B498-43B3-948B-1728B52AA6E4}">
                <adec:decorative xmlns:adec="http://schemas.microsoft.com/office/drawing/2017/decorative" val="1"/>
              </a:ext>
            </a:extLst>
          </p:cNvPr>
          <p:cNvSpPr/>
          <p:nvPr/>
        </p:nvSpPr>
        <p:spPr>
          <a:xfrm>
            <a:off x="1720850" y="0"/>
            <a:ext cx="2349500" cy="99377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90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3C4CC1D7-A91E-4CD5-B051-0B202E09ACE0}"/>
              </a:ext>
            </a:extLst>
          </p:cNvPr>
          <p:cNvSpPr>
            <a:spLocks noGrp="1"/>
          </p:cNvSpPr>
          <p:nvPr>
            <p:ph type="title"/>
          </p:nvPr>
        </p:nvSpPr>
        <p:spPr>
          <a:xfrm>
            <a:off x="838200" y="498928"/>
            <a:ext cx="10515600" cy="567872"/>
          </a:xfrm>
        </p:spPr>
        <p:txBody>
          <a:bodyPr/>
          <a:lstStyle/>
          <a:p>
            <a:r>
              <a:rPr lang="en-US" b="1" dirty="0"/>
              <a:t>Major Themes for the zoning rewrite</a:t>
            </a:r>
          </a:p>
        </p:txBody>
      </p:sp>
      <p:sp>
        <p:nvSpPr>
          <p:cNvPr id="14" name="Text Placeholder 13">
            <a:extLst>
              <a:ext uri="{FF2B5EF4-FFF2-40B4-BE49-F238E27FC236}">
                <a16:creationId xmlns:a16="http://schemas.microsoft.com/office/drawing/2014/main" id="{5C73BB6C-294B-4A13-AFEB-58CFBE6EDC0E}"/>
              </a:ext>
            </a:extLst>
          </p:cNvPr>
          <p:cNvSpPr>
            <a:spLocks noGrp="1"/>
          </p:cNvSpPr>
          <p:nvPr>
            <p:ph type="body" sz="quarter" idx="15"/>
          </p:nvPr>
        </p:nvSpPr>
        <p:spPr>
          <a:xfrm>
            <a:off x="760169" y="3891682"/>
            <a:ext cx="1826631" cy="776287"/>
          </a:xfrm>
        </p:spPr>
        <p:txBody>
          <a:bodyPr/>
          <a:lstStyle/>
          <a:p>
            <a:r>
              <a:rPr lang="en-US" sz="1800" b="1" dirty="0"/>
              <a:t>Make consistent with current zoning laws and zoning practice</a:t>
            </a:r>
          </a:p>
          <a:p>
            <a:endParaRPr lang="en-US" sz="1800" b="1" dirty="0"/>
          </a:p>
        </p:txBody>
      </p:sp>
      <p:sp>
        <p:nvSpPr>
          <p:cNvPr id="65" name="Text Placeholder 64">
            <a:extLst>
              <a:ext uri="{FF2B5EF4-FFF2-40B4-BE49-F238E27FC236}">
                <a16:creationId xmlns:a16="http://schemas.microsoft.com/office/drawing/2014/main" id="{56983C54-58DE-4EC6-A4F8-CC5E0956C55F}"/>
              </a:ext>
            </a:extLst>
          </p:cNvPr>
          <p:cNvSpPr>
            <a:spLocks noGrp="1"/>
          </p:cNvSpPr>
          <p:nvPr>
            <p:ph type="body" sz="quarter" idx="21"/>
          </p:nvPr>
        </p:nvSpPr>
        <p:spPr>
          <a:xfrm>
            <a:off x="2970503" y="2832013"/>
            <a:ext cx="1826631" cy="776287"/>
          </a:xfrm>
        </p:spPr>
        <p:txBody>
          <a:bodyPr/>
          <a:lstStyle/>
          <a:p>
            <a:r>
              <a:rPr lang="en-US" b="1" dirty="0"/>
              <a:t>Increase </a:t>
            </a:r>
            <a:r>
              <a:rPr lang="en-US" sz="1800" b="1" dirty="0"/>
              <a:t>clarity</a:t>
            </a:r>
            <a:r>
              <a:rPr lang="en-US" b="1" dirty="0"/>
              <a:t> and ease of Use</a:t>
            </a:r>
          </a:p>
        </p:txBody>
      </p:sp>
      <p:sp>
        <p:nvSpPr>
          <p:cNvPr id="67" name="Text Placeholder 66">
            <a:extLst>
              <a:ext uri="{FF2B5EF4-FFF2-40B4-BE49-F238E27FC236}">
                <a16:creationId xmlns:a16="http://schemas.microsoft.com/office/drawing/2014/main" id="{D1B4E94F-ED75-4961-8559-62760ECE77C3}"/>
              </a:ext>
            </a:extLst>
          </p:cNvPr>
          <p:cNvSpPr>
            <a:spLocks noGrp="1"/>
          </p:cNvSpPr>
          <p:nvPr>
            <p:ph type="body" sz="quarter" idx="23"/>
          </p:nvPr>
        </p:nvSpPr>
        <p:spPr>
          <a:xfrm>
            <a:off x="5187575" y="2954652"/>
            <a:ext cx="1826631" cy="776287"/>
          </a:xfrm>
        </p:spPr>
        <p:txBody>
          <a:bodyPr/>
          <a:lstStyle/>
          <a:p>
            <a:r>
              <a:rPr lang="en-US" sz="1800" b="1" dirty="0"/>
              <a:t>Streamline the Development process</a:t>
            </a:r>
          </a:p>
        </p:txBody>
      </p:sp>
      <p:sp>
        <p:nvSpPr>
          <p:cNvPr id="69" name="Text Placeholder 68">
            <a:extLst>
              <a:ext uri="{FF2B5EF4-FFF2-40B4-BE49-F238E27FC236}">
                <a16:creationId xmlns:a16="http://schemas.microsoft.com/office/drawing/2014/main" id="{C3FBF82F-DBD2-47F5-B554-7A0405FCE74C}"/>
              </a:ext>
            </a:extLst>
          </p:cNvPr>
          <p:cNvSpPr>
            <a:spLocks noGrp="1"/>
          </p:cNvSpPr>
          <p:nvPr>
            <p:ph type="body" sz="quarter" idx="25"/>
          </p:nvPr>
        </p:nvSpPr>
        <p:spPr>
          <a:xfrm>
            <a:off x="7329481" y="2726502"/>
            <a:ext cx="1972461" cy="776287"/>
          </a:xfrm>
        </p:spPr>
        <p:txBody>
          <a:bodyPr/>
          <a:lstStyle/>
          <a:p>
            <a:r>
              <a:rPr lang="en-US" sz="1800" b="1" dirty="0"/>
              <a:t>Streamline in-house zoning administration</a:t>
            </a:r>
          </a:p>
        </p:txBody>
      </p:sp>
      <p:sp>
        <p:nvSpPr>
          <p:cNvPr id="71" name="Text Placeholder 70">
            <a:extLst>
              <a:ext uri="{FF2B5EF4-FFF2-40B4-BE49-F238E27FC236}">
                <a16:creationId xmlns:a16="http://schemas.microsoft.com/office/drawing/2014/main" id="{563DF0AC-EC94-4ECF-849C-EC09FF7F46B5}"/>
              </a:ext>
            </a:extLst>
          </p:cNvPr>
          <p:cNvSpPr>
            <a:spLocks noGrp="1"/>
          </p:cNvSpPr>
          <p:nvPr>
            <p:ph type="body" sz="quarter" idx="27"/>
          </p:nvPr>
        </p:nvSpPr>
        <p:spPr>
          <a:xfrm>
            <a:off x="9617217" y="2935286"/>
            <a:ext cx="1972461" cy="776287"/>
          </a:xfrm>
        </p:spPr>
        <p:txBody>
          <a:bodyPr/>
          <a:lstStyle/>
          <a:p>
            <a:r>
              <a:rPr lang="en-US" sz="1800" b="1" dirty="0"/>
              <a:t>Meet redevelopment Ready Program Goals</a:t>
            </a:r>
          </a:p>
        </p:txBody>
      </p:sp>
      <p:sp>
        <p:nvSpPr>
          <p:cNvPr id="4" name="Slide Number Placeholder 3">
            <a:extLst>
              <a:ext uri="{FF2B5EF4-FFF2-40B4-BE49-F238E27FC236}">
                <a16:creationId xmlns:a16="http://schemas.microsoft.com/office/drawing/2014/main" id="{B3D139B0-AFDC-487D-BA64-66803D0D6924}"/>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3</a:t>
            </a:fld>
            <a:endParaRPr lang="en-US" dirty="0"/>
          </a:p>
        </p:txBody>
      </p:sp>
    </p:spTree>
    <p:extLst>
      <p:ext uri="{BB962C8B-B14F-4D97-AF65-F5344CB8AC3E}">
        <p14:creationId xmlns:p14="http://schemas.microsoft.com/office/powerpoint/2010/main" val="1080013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233543-8A01-FEA1-8D4A-7772D73CA30B}"/>
              </a:ext>
            </a:extLst>
          </p:cNvPr>
          <p:cNvPicPr>
            <a:picLocks noChangeAspect="1"/>
          </p:cNvPicPr>
          <p:nvPr/>
        </p:nvPicPr>
        <p:blipFill>
          <a:blip r:embed="rId2"/>
          <a:stretch>
            <a:fillRect/>
          </a:stretch>
        </p:blipFill>
        <p:spPr>
          <a:xfrm>
            <a:off x="585874" y="492530"/>
            <a:ext cx="4194848" cy="1402772"/>
          </a:xfrm>
          <a:prstGeom prst="rect">
            <a:avLst/>
          </a:prstGeom>
          <a:solidFill>
            <a:schemeClr val="bg1"/>
          </a:solidFill>
          <a:ln w="12700">
            <a:solidFill>
              <a:schemeClr val="accent2">
                <a:lumMod val="75000"/>
              </a:schemeClr>
            </a:solidFill>
          </a:ln>
        </p:spPr>
      </p:pic>
      <p:sp>
        <p:nvSpPr>
          <p:cNvPr id="12" name="Text Placeholder 13">
            <a:extLst>
              <a:ext uri="{FF2B5EF4-FFF2-40B4-BE49-F238E27FC236}">
                <a16:creationId xmlns:a16="http://schemas.microsoft.com/office/drawing/2014/main" id="{989D5E8F-66D2-DA1B-988F-FA4FC0389705}"/>
              </a:ext>
            </a:extLst>
          </p:cNvPr>
          <p:cNvSpPr txBox="1">
            <a:spLocks/>
          </p:cNvSpPr>
          <p:nvPr/>
        </p:nvSpPr>
        <p:spPr>
          <a:xfrm>
            <a:off x="1271819" y="631677"/>
            <a:ext cx="3131216" cy="7762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Make consistent with current zoning laws and zoning practice</a:t>
            </a:r>
          </a:p>
        </p:txBody>
      </p:sp>
      <p:sp>
        <p:nvSpPr>
          <p:cNvPr id="13" name="TextBox 12">
            <a:extLst>
              <a:ext uri="{FF2B5EF4-FFF2-40B4-BE49-F238E27FC236}">
                <a16:creationId xmlns:a16="http://schemas.microsoft.com/office/drawing/2014/main" id="{1D3151DB-A240-4AF9-3CD8-5FAC08E7F8AB}"/>
              </a:ext>
            </a:extLst>
          </p:cNvPr>
          <p:cNvSpPr txBox="1"/>
          <p:nvPr/>
        </p:nvSpPr>
        <p:spPr>
          <a:xfrm>
            <a:off x="961505" y="2474892"/>
            <a:ext cx="10268990" cy="3139321"/>
          </a:xfrm>
          <a:prstGeom prst="rect">
            <a:avLst/>
          </a:prstGeom>
          <a:noFill/>
        </p:spPr>
        <p:txBody>
          <a:bodyPr wrap="square" rtlCol="0">
            <a:spAutoFit/>
          </a:bodyPr>
          <a:lstStyle/>
          <a:p>
            <a:pPr marL="285750" indent="-285750">
              <a:buFont typeface="Wingdings" panose="05000000000000000000" pitchFamily="2" charset="2"/>
              <a:buChar char="§"/>
            </a:pPr>
            <a:r>
              <a:rPr lang="en-US" sz="2000" b="1" dirty="0"/>
              <a:t>Update the sign portion of the ordinance to make sure it is content neutral.</a:t>
            </a:r>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r>
              <a:rPr lang="en-US" sz="2000" b="1" dirty="0"/>
              <a:t>Remove tiered zoning districts.</a:t>
            </a:r>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r>
              <a:rPr lang="en-US" sz="2000" b="1" dirty="0"/>
              <a:t>Update the definitions section and insert new terms that are in practice.</a:t>
            </a:r>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r>
              <a:rPr lang="en-US" sz="2000" b="1" dirty="0"/>
              <a:t>Update the ordinance regarding new state mandated zoning provisions.</a:t>
            </a:r>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endParaRPr lang="en-US" dirty="0"/>
          </a:p>
        </p:txBody>
      </p:sp>
      <p:sp>
        <p:nvSpPr>
          <p:cNvPr id="14" name="Rectangle 13">
            <a:extLst>
              <a:ext uri="{FF2B5EF4-FFF2-40B4-BE49-F238E27FC236}">
                <a16:creationId xmlns:a16="http://schemas.microsoft.com/office/drawing/2014/main" id="{98479EEC-4786-63A5-0E0E-29F2D011334B}"/>
              </a:ext>
            </a:extLst>
          </p:cNvPr>
          <p:cNvSpPr/>
          <p:nvPr/>
        </p:nvSpPr>
        <p:spPr>
          <a:xfrm>
            <a:off x="585874" y="492530"/>
            <a:ext cx="11160010" cy="5958146"/>
          </a:xfrm>
          <a:prstGeom prst="rect">
            <a:avLst/>
          </a:prstGeom>
          <a:noFill/>
          <a:ln w="38100">
            <a:solidFill>
              <a:srgbClr val="3E7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313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233543-8A01-FEA1-8D4A-7772D73CA30B}"/>
              </a:ext>
            </a:extLst>
          </p:cNvPr>
          <p:cNvPicPr>
            <a:picLocks noChangeAspect="1"/>
          </p:cNvPicPr>
          <p:nvPr/>
        </p:nvPicPr>
        <p:blipFill>
          <a:blip r:embed="rId2"/>
          <a:stretch>
            <a:fillRect/>
          </a:stretch>
        </p:blipFill>
        <p:spPr>
          <a:xfrm>
            <a:off x="585874" y="492530"/>
            <a:ext cx="4194848" cy="1469274"/>
          </a:xfrm>
          <a:prstGeom prst="rect">
            <a:avLst/>
          </a:prstGeom>
          <a:solidFill>
            <a:schemeClr val="bg1"/>
          </a:solidFill>
          <a:ln w="12700">
            <a:solidFill>
              <a:schemeClr val="accent2">
                <a:lumMod val="75000"/>
              </a:schemeClr>
            </a:solidFill>
          </a:ln>
        </p:spPr>
      </p:pic>
      <p:sp>
        <p:nvSpPr>
          <p:cNvPr id="12" name="Text Placeholder 13">
            <a:extLst>
              <a:ext uri="{FF2B5EF4-FFF2-40B4-BE49-F238E27FC236}">
                <a16:creationId xmlns:a16="http://schemas.microsoft.com/office/drawing/2014/main" id="{989D5E8F-66D2-DA1B-988F-FA4FC0389705}"/>
              </a:ext>
            </a:extLst>
          </p:cNvPr>
          <p:cNvSpPr txBox="1">
            <a:spLocks/>
          </p:cNvSpPr>
          <p:nvPr/>
        </p:nvSpPr>
        <p:spPr>
          <a:xfrm>
            <a:off x="1271819" y="631677"/>
            <a:ext cx="3131216" cy="7762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Make consistent with current zoning laws and zoning practice</a:t>
            </a:r>
          </a:p>
        </p:txBody>
      </p:sp>
      <p:sp>
        <p:nvSpPr>
          <p:cNvPr id="13" name="TextBox 12">
            <a:extLst>
              <a:ext uri="{FF2B5EF4-FFF2-40B4-BE49-F238E27FC236}">
                <a16:creationId xmlns:a16="http://schemas.microsoft.com/office/drawing/2014/main" id="{1D3151DB-A240-4AF9-3CD8-5FAC08E7F8AB}"/>
              </a:ext>
            </a:extLst>
          </p:cNvPr>
          <p:cNvSpPr txBox="1"/>
          <p:nvPr/>
        </p:nvSpPr>
        <p:spPr>
          <a:xfrm>
            <a:off x="961505" y="2474892"/>
            <a:ext cx="10268990" cy="4062651"/>
          </a:xfrm>
          <a:prstGeom prst="rect">
            <a:avLst/>
          </a:prstGeom>
          <a:noFill/>
        </p:spPr>
        <p:txBody>
          <a:bodyPr wrap="square" rtlCol="0">
            <a:spAutoFit/>
          </a:bodyPr>
          <a:lstStyle/>
          <a:p>
            <a:pPr marL="285750" indent="-285750">
              <a:buFont typeface="Wingdings" panose="05000000000000000000" pitchFamily="2" charset="2"/>
              <a:buChar char="§"/>
            </a:pPr>
            <a:r>
              <a:rPr lang="en-US" sz="2000" b="1" dirty="0"/>
              <a:t>Switch from classifying commercial zones based on intensity to more functional classification system.  Going from B-1, B-2, and B-3 to Downtown, Downtown Core, and General Commercial.</a:t>
            </a:r>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r>
              <a:rPr lang="en-US" sz="2000" b="1" dirty="0"/>
              <a:t>Review residential district development patterns for consistency with trends and need and allow increased opportunities for accessory dwelling units.</a:t>
            </a:r>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r>
              <a:rPr lang="en-US" sz="2000" b="1" dirty="0"/>
              <a:t>Creation of a commercial overlay district to recognize  the pre-existence of sites historically used for business purposes in non-commercial areas.  Example: pizza shop by the high school.  Intended to improve walkability and reduce auto usage.</a:t>
            </a:r>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endParaRPr lang="en-US" dirty="0"/>
          </a:p>
        </p:txBody>
      </p:sp>
      <p:sp>
        <p:nvSpPr>
          <p:cNvPr id="14" name="Rectangle 13">
            <a:extLst>
              <a:ext uri="{FF2B5EF4-FFF2-40B4-BE49-F238E27FC236}">
                <a16:creationId xmlns:a16="http://schemas.microsoft.com/office/drawing/2014/main" id="{98479EEC-4786-63A5-0E0E-29F2D011334B}"/>
              </a:ext>
            </a:extLst>
          </p:cNvPr>
          <p:cNvSpPr/>
          <p:nvPr/>
        </p:nvSpPr>
        <p:spPr>
          <a:xfrm>
            <a:off x="585874" y="492530"/>
            <a:ext cx="11160010" cy="5958146"/>
          </a:xfrm>
          <a:prstGeom prst="rect">
            <a:avLst/>
          </a:prstGeom>
          <a:noFill/>
          <a:ln w="38100">
            <a:solidFill>
              <a:srgbClr val="3E7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7566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233543-8A01-FEA1-8D4A-7772D73CA30B}"/>
              </a:ext>
            </a:extLst>
          </p:cNvPr>
          <p:cNvPicPr>
            <a:picLocks noChangeAspect="1"/>
          </p:cNvPicPr>
          <p:nvPr/>
        </p:nvPicPr>
        <p:blipFill>
          <a:blip r:embed="rId2"/>
          <a:stretch>
            <a:fillRect/>
          </a:stretch>
        </p:blipFill>
        <p:spPr>
          <a:xfrm>
            <a:off x="585874" y="492530"/>
            <a:ext cx="4194848" cy="1402772"/>
          </a:xfrm>
          <a:prstGeom prst="rect">
            <a:avLst/>
          </a:prstGeom>
          <a:solidFill>
            <a:schemeClr val="bg1"/>
          </a:solidFill>
          <a:ln w="12700">
            <a:solidFill>
              <a:schemeClr val="accent2">
                <a:lumMod val="75000"/>
              </a:schemeClr>
            </a:solidFill>
          </a:ln>
        </p:spPr>
      </p:pic>
      <p:sp>
        <p:nvSpPr>
          <p:cNvPr id="12" name="Text Placeholder 13">
            <a:extLst>
              <a:ext uri="{FF2B5EF4-FFF2-40B4-BE49-F238E27FC236}">
                <a16:creationId xmlns:a16="http://schemas.microsoft.com/office/drawing/2014/main" id="{989D5E8F-66D2-DA1B-988F-FA4FC0389705}"/>
              </a:ext>
            </a:extLst>
          </p:cNvPr>
          <p:cNvSpPr txBox="1">
            <a:spLocks/>
          </p:cNvSpPr>
          <p:nvPr/>
        </p:nvSpPr>
        <p:spPr>
          <a:xfrm>
            <a:off x="1271819" y="631677"/>
            <a:ext cx="3131216" cy="7762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Make consistent with current zoning laws and zoning practice</a:t>
            </a:r>
          </a:p>
        </p:txBody>
      </p:sp>
      <p:sp>
        <p:nvSpPr>
          <p:cNvPr id="13" name="TextBox 12">
            <a:extLst>
              <a:ext uri="{FF2B5EF4-FFF2-40B4-BE49-F238E27FC236}">
                <a16:creationId xmlns:a16="http://schemas.microsoft.com/office/drawing/2014/main" id="{1D3151DB-A240-4AF9-3CD8-5FAC08E7F8AB}"/>
              </a:ext>
            </a:extLst>
          </p:cNvPr>
          <p:cNvSpPr txBox="1"/>
          <p:nvPr/>
        </p:nvSpPr>
        <p:spPr>
          <a:xfrm>
            <a:off x="961505" y="2474892"/>
            <a:ext cx="10268990" cy="4985980"/>
          </a:xfrm>
          <a:prstGeom prst="rect">
            <a:avLst/>
          </a:prstGeom>
          <a:noFill/>
        </p:spPr>
        <p:txBody>
          <a:bodyPr wrap="square" rtlCol="0">
            <a:spAutoFit/>
          </a:bodyPr>
          <a:lstStyle/>
          <a:p>
            <a:pPr marL="285750" indent="-285750">
              <a:buFont typeface="Wingdings" panose="05000000000000000000" pitchFamily="2" charset="2"/>
              <a:buChar char="§"/>
            </a:pPr>
            <a:r>
              <a:rPr lang="en-US" sz="2000" b="1" dirty="0"/>
              <a:t>Creation of a multi-purpose revitalization overlay district.  Provide opportunity for limited-low-impact business development and duplex creation in the transitional areas immediately contiguous to the downtown.  This should allow more opportunity for business startups and increase housing availability.</a:t>
            </a:r>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r>
              <a:rPr lang="en-US" sz="2000" b="1" dirty="0"/>
              <a:t>Creation of an updated residential planned unit development district intended to improve project designs and reduce infrastructure and housing costs.</a:t>
            </a:r>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r>
              <a:rPr lang="en-US" sz="2000" b="1" dirty="0"/>
              <a:t>Creation of a medical-office park district to recognize the Munson Hospital Campus area along with adjacent professional offices.</a:t>
            </a:r>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r>
              <a:rPr lang="en-US" sz="2000" b="1" dirty="0"/>
              <a:t>Airport district.  Recognize the specific character/use of the Wexford County Airport site.</a:t>
            </a:r>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endParaRPr lang="en-US" dirty="0"/>
          </a:p>
        </p:txBody>
      </p:sp>
      <p:sp>
        <p:nvSpPr>
          <p:cNvPr id="14" name="Rectangle 13">
            <a:extLst>
              <a:ext uri="{FF2B5EF4-FFF2-40B4-BE49-F238E27FC236}">
                <a16:creationId xmlns:a16="http://schemas.microsoft.com/office/drawing/2014/main" id="{98479EEC-4786-63A5-0E0E-29F2D011334B}"/>
              </a:ext>
            </a:extLst>
          </p:cNvPr>
          <p:cNvSpPr/>
          <p:nvPr/>
        </p:nvSpPr>
        <p:spPr>
          <a:xfrm>
            <a:off x="585874" y="492530"/>
            <a:ext cx="11160010" cy="5958146"/>
          </a:xfrm>
          <a:prstGeom prst="rect">
            <a:avLst/>
          </a:prstGeom>
          <a:noFill/>
          <a:ln w="38100">
            <a:solidFill>
              <a:srgbClr val="3E7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097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3">
            <a:extLst>
              <a:ext uri="{FF2B5EF4-FFF2-40B4-BE49-F238E27FC236}">
                <a16:creationId xmlns:a16="http://schemas.microsoft.com/office/drawing/2014/main" id="{989D5E8F-66D2-DA1B-988F-FA4FC0389705}"/>
              </a:ext>
            </a:extLst>
          </p:cNvPr>
          <p:cNvSpPr txBox="1">
            <a:spLocks/>
          </p:cNvSpPr>
          <p:nvPr/>
        </p:nvSpPr>
        <p:spPr>
          <a:xfrm>
            <a:off x="1222123" y="769115"/>
            <a:ext cx="2755191" cy="7762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rPr>
              <a:t>Increase Clarity and Ease of Use</a:t>
            </a:r>
          </a:p>
        </p:txBody>
      </p:sp>
      <p:sp>
        <p:nvSpPr>
          <p:cNvPr id="13" name="TextBox 12">
            <a:extLst>
              <a:ext uri="{FF2B5EF4-FFF2-40B4-BE49-F238E27FC236}">
                <a16:creationId xmlns:a16="http://schemas.microsoft.com/office/drawing/2014/main" id="{1D3151DB-A240-4AF9-3CD8-5FAC08E7F8AB}"/>
              </a:ext>
            </a:extLst>
          </p:cNvPr>
          <p:cNvSpPr txBox="1"/>
          <p:nvPr/>
        </p:nvSpPr>
        <p:spPr>
          <a:xfrm>
            <a:off x="961505" y="2474892"/>
            <a:ext cx="10268990" cy="1292662"/>
          </a:xfrm>
          <a:prstGeom prst="rect">
            <a:avLst/>
          </a:prstGeom>
          <a:noFill/>
        </p:spPr>
        <p:txBody>
          <a:bodyPr wrap="square" rtlCol="0">
            <a:spAutoFit/>
          </a:bodyPr>
          <a:lstStyle/>
          <a:p>
            <a:pPr marL="285750" indent="-285750">
              <a:buFont typeface="Wingdings" panose="05000000000000000000" pitchFamily="2" charset="2"/>
              <a:buChar char="§"/>
            </a:pPr>
            <a:r>
              <a:rPr lang="en-US" sz="2000" b="1" dirty="0"/>
              <a:t>Update the sign portion of the ordinance to make sure it is content neutral.</a:t>
            </a:r>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endParaRPr lang="en-US" dirty="0"/>
          </a:p>
        </p:txBody>
      </p:sp>
      <p:sp>
        <p:nvSpPr>
          <p:cNvPr id="14" name="Rectangle 13">
            <a:extLst>
              <a:ext uri="{FF2B5EF4-FFF2-40B4-BE49-F238E27FC236}">
                <a16:creationId xmlns:a16="http://schemas.microsoft.com/office/drawing/2014/main" id="{98479EEC-4786-63A5-0E0E-29F2D011334B}"/>
              </a:ext>
            </a:extLst>
          </p:cNvPr>
          <p:cNvSpPr/>
          <p:nvPr/>
        </p:nvSpPr>
        <p:spPr>
          <a:xfrm>
            <a:off x="585874" y="492530"/>
            <a:ext cx="11160010" cy="5958146"/>
          </a:xfrm>
          <a:prstGeom prst="rect">
            <a:avLst/>
          </a:prstGeom>
          <a:solidFill>
            <a:schemeClr val="bg1"/>
          </a:solidFill>
          <a:ln w="38100">
            <a:solidFill>
              <a:srgbClr val="93A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F8DD222-FF46-6930-C368-830CF5FF530A}"/>
              </a:ext>
            </a:extLst>
          </p:cNvPr>
          <p:cNvPicPr>
            <a:picLocks noChangeAspect="1"/>
          </p:cNvPicPr>
          <p:nvPr/>
        </p:nvPicPr>
        <p:blipFill>
          <a:blip r:embed="rId2"/>
          <a:stretch>
            <a:fillRect/>
          </a:stretch>
        </p:blipFill>
        <p:spPr>
          <a:xfrm>
            <a:off x="585873" y="490508"/>
            <a:ext cx="4433388" cy="1288596"/>
          </a:xfrm>
          <a:prstGeom prst="rect">
            <a:avLst/>
          </a:prstGeom>
          <a:ln w="12700">
            <a:solidFill>
              <a:schemeClr val="tx1">
                <a:lumMod val="50000"/>
                <a:lumOff val="50000"/>
              </a:schemeClr>
            </a:solidFill>
          </a:ln>
        </p:spPr>
      </p:pic>
      <p:sp>
        <p:nvSpPr>
          <p:cNvPr id="5" name="TextBox 4">
            <a:extLst>
              <a:ext uri="{FF2B5EF4-FFF2-40B4-BE49-F238E27FC236}">
                <a16:creationId xmlns:a16="http://schemas.microsoft.com/office/drawing/2014/main" id="{ABEFC1F9-126C-0DB5-C00B-EE1125AE2CA8}"/>
              </a:ext>
            </a:extLst>
          </p:cNvPr>
          <p:cNvSpPr txBox="1"/>
          <p:nvPr/>
        </p:nvSpPr>
        <p:spPr>
          <a:xfrm>
            <a:off x="762723" y="903973"/>
            <a:ext cx="6097656" cy="461665"/>
          </a:xfrm>
          <a:prstGeom prst="rect">
            <a:avLst/>
          </a:prstGeom>
          <a:noFill/>
        </p:spPr>
        <p:txBody>
          <a:bodyPr wrap="square">
            <a:spAutoFit/>
          </a:bodyPr>
          <a:lstStyle/>
          <a:p>
            <a:r>
              <a:rPr lang="en-US" sz="2400" b="1" dirty="0">
                <a:solidFill>
                  <a:schemeClr val="bg1"/>
                </a:solidFill>
              </a:rPr>
              <a:t>Increase clarity and ease of use</a:t>
            </a:r>
          </a:p>
        </p:txBody>
      </p:sp>
      <p:sp>
        <p:nvSpPr>
          <p:cNvPr id="6" name="TextBox 5">
            <a:extLst>
              <a:ext uri="{FF2B5EF4-FFF2-40B4-BE49-F238E27FC236}">
                <a16:creationId xmlns:a16="http://schemas.microsoft.com/office/drawing/2014/main" id="{CA347D01-DFAE-E9F6-A09E-377B14EF4C34}"/>
              </a:ext>
            </a:extLst>
          </p:cNvPr>
          <p:cNvSpPr txBox="1"/>
          <p:nvPr/>
        </p:nvSpPr>
        <p:spPr>
          <a:xfrm>
            <a:off x="762723" y="2190547"/>
            <a:ext cx="10816364" cy="4524315"/>
          </a:xfrm>
          <a:prstGeom prst="rect">
            <a:avLst/>
          </a:prstGeom>
          <a:noFill/>
        </p:spPr>
        <p:txBody>
          <a:bodyPr wrap="square" rtlCol="0">
            <a:spAutoFit/>
          </a:bodyPr>
          <a:lstStyle/>
          <a:p>
            <a:pPr marL="285750" indent="-285750">
              <a:buFont typeface="Wingdings" panose="05000000000000000000" pitchFamily="2" charset="2"/>
              <a:buChar char="§"/>
            </a:pPr>
            <a:r>
              <a:rPr lang="en-US" b="1" dirty="0"/>
              <a:t>Include all permitted uses both “by right” and by special land use within each zoning district of the zoning ordinance.  Eliminate the tiered system of zoning.</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Revise the definition section of the ordinance.</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Add illustrative graphics.</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The zoning ordinance will be formatted to work with the </a:t>
            </a:r>
            <a:r>
              <a:rPr lang="en-US" b="1" dirty="0" err="1"/>
              <a:t>Municode</a:t>
            </a:r>
            <a:r>
              <a:rPr lang="en-US" b="1" dirty="0"/>
              <a:t> online platform.</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Reduce multiple-family districts from two districts to one.</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Reduce industrial districts from two districts to one.</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239609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3">
            <a:extLst>
              <a:ext uri="{FF2B5EF4-FFF2-40B4-BE49-F238E27FC236}">
                <a16:creationId xmlns:a16="http://schemas.microsoft.com/office/drawing/2014/main" id="{989D5E8F-66D2-DA1B-988F-FA4FC0389705}"/>
              </a:ext>
            </a:extLst>
          </p:cNvPr>
          <p:cNvSpPr txBox="1">
            <a:spLocks/>
          </p:cNvSpPr>
          <p:nvPr/>
        </p:nvSpPr>
        <p:spPr>
          <a:xfrm>
            <a:off x="1222123" y="769115"/>
            <a:ext cx="2755191" cy="7762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rPr>
              <a:t>Increase Clarity and Ease of Use</a:t>
            </a:r>
          </a:p>
        </p:txBody>
      </p:sp>
      <p:sp>
        <p:nvSpPr>
          <p:cNvPr id="13" name="TextBox 12">
            <a:extLst>
              <a:ext uri="{FF2B5EF4-FFF2-40B4-BE49-F238E27FC236}">
                <a16:creationId xmlns:a16="http://schemas.microsoft.com/office/drawing/2014/main" id="{1D3151DB-A240-4AF9-3CD8-5FAC08E7F8AB}"/>
              </a:ext>
            </a:extLst>
          </p:cNvPr>
          <p:cNvSpPr txBox="1"/>
          <p:nvPr/>
        </p:nvSpPr>
        <p:spPr>
          <a:xfrm>
            <a:off x="961505" y="2474892"/>
            <a:ext cx="10268990" cy="1292662"/>
          </a:xfrm>
          <a:prstGeom prst="rect">
            <a:avLst/>
          </a:prstGeom>
          <a:noFill/>
        </p:spPr>
        <p:txBody>
          <a:bodyPr wrap="square" rtlCol="0">
            <a:spAutoFit/>
          </a:bodyPr>
          <a:lstStyle/>
          <a:p>
            <a:pPr marL="285750" indent="-285750">
              <a:buFont typeface="Wingdings" panose="05000000000000000000" pitchFamily="2" charset="2"/>
              <a:buChar char="§"/>
            </a:pPr>
            <a:r>
              <a:rPr lang="en-US" sz="2000" b="1" dirty="0"/>
              <a:t>Update the sign portion of the ordinance to make sure it is content neutral.</a:t>
            </a:r>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endParaRPr lang="en-US" dirty="0"/>
          </a:p>
        </p:txBody>
      </p:sp>
      <p:sp>
        <p:nvSpPr>
          <p:cNvPr id="14" name="Rectangle 13">
            <a:extLst>
              <a:ext uri="{FF2B5EF4-FFF2-40B4-BE49-F238E27FC236}">
                <a16:creationId xmlns:a16="http://schemas.microsoft.com/office/drawing/2014/main" id="{98479EEC-4786-63A5-0E0E-29F2D011334B}"/>
              </a:ext>
            </a:extLst>
          </p:cNvPr>
          <p:cNvSpPr/>
          <p:nvPr/>
        </p:nvSpPr>
        <p:spPr>
          <a:xfrm>
            <a:off x="585874" y="492530"/>
            <a:ext cx="11160010" cy="5958146"/>
          </a:xfrm>
          <a:prstGeom prst="rect">
            <a:avLst/>
          </a:prstGeom>
          <a:solidFill>
            <a:schemeClr val="bg1"/>
          </a:solidFill>
          <a:ln w="38100">
            <a:solidFill>
              <a:srgbClr val="6272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BEFC1F9-126C-0DB5-C00B-EE1125AE2CA8}"/>
              </a:ext>
            </a:extLst>
          </p:cNvPr>
          <p:cNvSpPr txBox="1"/>
          <p:nvPr/>
        </p:nvSpPr>
        <p:spPr>
          <a:xfrm>
            <a:off x="762723" y="903973"/>
            <a:ext cx="6097656" cy="461665"/>
          </a:xfrm>
          <a:prstGeom prst="rect">
            <a:avLst/>
          </a:prstGeom>
          <a:noFill/>
        </p:spPr>
        <p:txBody>
          <a:bodyPr wrap="square">
            <a:spAutoFit/>
          </a:bodyPr>
          <a:lstStyle/>
          <a:p>
            <a:r>
              <a:rPr lang="en-US" sz="2400" b="1" dirty="0">
                <a:solidFill>
                  <a:schemeClr val="bg1"/>
                </a:solidFill>
              </a:rPr>
              <a:t>Increase clarity and ease of use</a:t>
            </a:r>
          </a:p>
        </p:txBody>
      </p:sp>
      <p:sp>
        <p:nvSpPr>
          <p:cNvPr id="6" name="TextBox 5">
            <a:extLst>
              <a:ext uri="{FF2B5EF4-FFF2-40B4-BE49-F238E27FC236}">
                <a16:creationId xmlns:a16="http://schemas.microsoft.com/office/drawing/2014/main" id="{CA347D01-DFAE-E9F6-A09E-377B14EF4C34}"/>
              </a:ext>
            </a:extLst>
          </p:cNvPr>
          <p:cNvSpPr txBox="1"/>
          <p:nvPr/>
        </p:nvSpPr>
        <p:spPr>
          <a:xfrm>
            <a:off x="762723" y="2190547"/>
            <a:ext cx="10816364" cy="5078313"/>
          </a:xfrm>
          <a:prstGeom prst="rect">
            <a:avLst/>
          </a:prstGeom>
          <a:noFill/>
        </p:spPr>
        <p:txBody>
          <a:bodyPr wrap="square" rtlCol="0">
            <a:spAutoFit/>
          </a:bodyPr>
          <a:lstStyle/>
          <a:p>
            <a:pPr marL="285750" indent="-285750">
              <a:buFont typeface="Wingdings" panose="05000000000000000000" pitchFamily="2" charset="2"/>
              <a:buChar char="§"/>
            </a:pPr>
            <a:r>
              <a:rPr lang="en-US" b="1" dirty="0"/>
              <a:t>Continue to have site plan review conducted by department heads rather than the planning commission.  Saves time by not having to wait for monthly meetings.</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Authorize the zoning administrator to approve minor changes to approved site plans.</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Authorize the zoning administrator to approve the exclusion of site plan information determined unnecessary.</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Provide opportunity for commercial parking lots to reduce parking spaces based on a demonstration of need.  General reduction in minimum parking requirements.</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Simplify sign standards and modify to reflect need.</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dirty="0"/>
          </a:p>
        </p:txBody>
      </p:sp>
      <p:pic>
        <p:nvPicPr>
          <p:cNvPr id="4" name="Picture 3">
            <a:extLst>
              <a:ext uri="{FF2B5EF4-FFF2-40B4-BE49-F238E27FC236}">
                <a16:creationId xmlns:a16="http://schemas.microsoft.com/office/drawing/2014/main" id="{F1E48953-92B3-C3B3-E6E6-0F49789FC920}"/>
              </a:ext>
            </a:extLst>
          </p:cNvPr>
          <p:cNvPicPr>
            <a:picLocks noChangeAspect="1"/>
          </p:cNvPicPr>
          <p:nvPr/>
        </p:nvPicPr>
        <p:blipFill>
          <a:blip r:embed="rId2"/>
          <a:stretch>
            <a:fillRect/>
          </a:stretch>
        </p:blipFill>
        <p:spPr>
          <a:xfrm>
            <a:off x="585874" y="489894"/>
            <a:ext cx="3946370" cy="1323975"/>
          </a:xfrm>
          <a:prstGeom prst="rect">
            <a:avLst/>
          </a:prstGeom>
        </p:spPr>
      </p:pic>
      <p:sp>
        <p:nvSpPr>
          <p:cNvPr id="7" name="Text Placeholder 66">
            <a:extLst>
              <a:ext uri="{FF2B5EF4-FFF2-40B4-BE49-F238E27FC236}">
                <a16:creationId xmlns:a16="http://schemas.microsoft.com/office/drawing/2014/main" id="{C1A7D1C7-D603-2293-E498-E50E523158B6}"/>
              </a:ext>
            </a:extLst>
          </p:cNvPr>
          <p:cNvSpPr txBox="1">
            <a:spLocks/>
          </p:cNvSpPr>
          <p:nvPr/>
        </p:nvSpPr>
        <p:spPr>
          <a:xfrm>
            <a:off x="1041019" y="746661"/>
            <a:ext cx="3411712" cy="7762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Streamline the Development process</a:t>
            </a:r>
          </a:p>
        </p:txBody>
      </p:sp>
    </p:spTree>
    <p:extLst>
      <p:ext uri="{BB962C8B-B14F-4D97-AF65-F5344CB8AC3E}">
        <p14:creationId xmlns:p14="http://schemas.microsoft.com/office/powerpoint/2010/main" val="4185842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3">
            <a:extLst>
              <a:ext uri="{FF2B5EF4-FFF2-40B4-BE49-F238E27FC236}">
                <a16:creationId xmlns:a16="http://schemas.microsoft.com/office/drawing/2014/main" id="{989D5E8F-66D2-DA1B-988F-FA4FC0389705}"/>
              </a:ext>
            </a:extLst>
          </p:cNvPr>
          <p:cNvSpPr txBox="1">
            <a:spLocks/>
          </p:cNvSpPr>
          <p:nvPr/>
        </p:nvSpPr>
        <p:spPr>
          <a:xfrm>
            <a:off x="1222123" y="769115"/>
            <a:ext cx="2755191" cy="7762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rPr>
              <a:t>Increase Clarity and Ease of Use</a:t>
            </a:r>
          </a:p>
        </p:txBody>
      </p:sp>
      <p:sp>
        <p:nvSpPr>
          <p:cNvPr id="13" name="TextBox 12">
            <a:extLst>
              <a:ext uri="{FF2B5EF4-FFF2-40B4-BE49-F238E27FC236}">
                <a16:creationId xmlns:a16="http://schemas.microsoft.com/office/drawing/2014/main" id="{1D3151DB-A240-4AF9-3CD8-5FAC08E7F8AB}"/>
              </a:ext>
            </a:extLst>
          </p:cNvPr>
          <p:cNvSpPr txBox="1"/>
          <p:nvPr/>
        </p:nvSpPr>
        <p:spPr>
          <a:xfrm>
            <a:off x="961505" y="2474892"/>
            <a:ext cx="10268990" cy="1292662"/>
          </a:xfrm>
          <a:prstGeom prst="rect">
            <a:avLst/>
          </a:prstGeom>
          <a:noFill/>
        </p:spPr>
        <p:txBody>
          <a:bodyPr wrap="square" rtlCol="0">
            <a:spAutoFit/>
          </a:bodyPr>
          <a:lstStyle/>
          <a:p>
            <a:pPr marL="285750" indent="-285750">
              <a:buFont typeface="Wingdings" panose="05000000000000000000" pitchFamily="2" charset="2"/>
              <a:buChar char="§"/>
            </a:pPr>
            <a:r>
              <a:rPr lang="en-US" sz="2000" b="1" dirty="0"/>
              <a:t>Update the sign portion of the ordinance to make sure it is content neutral.</a:t>
            </a:r>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endParaRPr lang="en-US" sz="2000" b="1" dirty="0"/>
          </a:p>
          <a:p>
            <a:pPr marL="285750" indent="-285750">
              <a:buFont typeface="Wingdings" panose="05000000000000000000" pitchFamily="2" charset="2"/>
              <a:buChar char="§"/>
            </a:pPr>
            <a:endParaRPr lang="en-US" dirty="0"/>
          </a:p>
        </p:txBody>
      </p:sp>
      <p:sp>
        <p:nvSpPr>
          <p:cNvPr id="14" name="Rectangle 13">
            <a:extLst>
              <a:ext uri="{FF2B5EF4-FFF2-40B4-BE49-F238E27FC236}">
                <a16:creationId xmlns:a16="http://schemas.microsoft.com/office/drawing/2014/main" id="{98479EEC-4786-63A5-0E0E-29F2D011334B}"/>
              </a:ext>
            </a:extLst>
          </p:cNvPr>
          <p:cNvSpPr/>
          <p:nvPr/>
        </p:nvSpPr>
        <p:spPr>
          <a:xfrm>
            <a:off x="585874" y="492530"/>
            <a:ext cx="11160010" cy="5958146"/>
          </a:xfrm>
          <a:prstGeom prst="rect">
            <a:avLst/>
          </a:prstGeom>
          <a:solidFill>
            <a:schemeClr val="bg1"/>
          </a:solidFill>
          <a:ln w="38100">
            <a:solidFill>
              <a:srgbClr val="6272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BEFC1F9-126C-0DB5-C00B-EE1125AE2CA8}"/>
              </a:ext>
            </a:extLst>
          </p:cNvPr>
          <p:cNvSpPr txBox="1"/>
          <p:nvPr/>
        </p:nvSpPr>
        <p:spPr>
          <a:xfrm>
            <a:off x="762723" y="903973"/>
            <a:ext cx="6097656" cy="461665"/>
          </a:xfrm>
          <a:prstGeom prst="rect">
            <a:avLst/>
          </a:prstGeom>
          <a:noFill/>
        </p:spPr>
        <p:txBody>
          <a:bodyPr wrap="square">
            <a:spAutoFit/>
          </a:bodyPr>
          <a:lstStyle/>
          <a:p>
            <a:r>
              <a:rPr lang="en-US" sz="2400" b="1" dirty="0">
                <a:solidFill>
                  <a:schemeClr val="bg1"/>
                </a:solidFill>
              </a:rPr>
              <a:t>Increase clarity and ease of use</a:t>
            </a:r>
          </a:p>
        </p:txBody>
      </p:sp>
      <p:sp>
        <p:nvSpPr>
          <p:cNvPr id="6" name="TextBox 5">
            <a:extLst>
              <a:ext uri="{FF2B5EF4-FFF2-40B4-BE49-F238E27FC236}">
                <a16:creationId xmlns:a16="http://schemas.microsoft.com/office/drawing/2014/main" id="{CA347D01-DFAE-E9F6-A09E-377B14EF4C34}"/>
              </a:ext>
            </a:extLst>
          </p:cNvPr>
          <p:cNvSpPr txBox="1"/>
          <p:nvPr/>
        </p:nvSpPr>
        <p:spPr>
          <a:xfrm>
            <a:off x="762723" y="2190547"/>
            <a:ext cx="10816364" cy="5355312"/>
          </a:xfrm>
          <a:prstGeom prst="rect">
            <a:avLst/>
          </a:prstGeom>
          <a:noFill/>
        </p:spPr>
        <p:txBody>
          <a:bodyPr wrap="square" rtlCol="0">
            <a:spAutoFit/>
          </a:bodyPr>
          <a:lstStyle/>
          <a:p>
            <a:pPr marL="285750" indent="-285750">
              <a:buFont typeface="Wingdings" panose="05000000000000000000" pitchFamily="2" charset="2"/>
              <a:buChar char="§"/>
            </a:pPr>
            <a:r>
              <a:rPr lang="en-US" b="1" dirty="0"/>
              <a:t>The city will continue its practice of no minimum housing size.</a:t>
            </a:r>
          </a:p>
          <a:p>
            <a:endParaRPr lang="en-US" b="1" dirty="0"/>
          </a:p>
          <a:p>
            <a:pPr marL="285750" indent="-285750">
              <a:buFont typeface="Wingdings" panose="05000000000000000000" pitchFamily="2" charset="2"/>
              <a:buChar char="§"/>
            </a:pPr>
            <a:r>
              <a:rPr lang="en-US" b="1" dirty="0"/>
              <a:t>This ordinance will allow for accessory dwelling units both internal and external units.</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The parking requirements for multiple-family developments are being lowered.</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The city is creating a new attached housing district.</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The city is providing for increased opportunities for the conversion of single-family homes to two-family homes near the downtown.</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The residential planned unit development has been rewritten to allow for increased density in housing projects and improved design features.</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endParaRPr lang="en-US" dirty="0"/>
          </a:p>
        </p:txBody>
      </p:sp>
      <p:pic>
        <p:nvPicPr>
          <p:cNvPr id="4" name="Picture 3">
            <a:extLst>
              <a:ext uri="{FF2B5EF4-FFF2-40B4-BE49-F238E27FC236}">
                <a16:creationId xmlns:a16="http://schemas.microsoft.com/office/drawing/2014/main" id="{F1E48953-92B3-C3B3-E6E6-0F49789FC920}"/>
              </a:ext>
            </a:extLst>
          </p:cNvPr>
          <p:cNvPicPr>
            <a:picLocks noChangeAspect="1"/>
          </p:cNvPicPr>
          <p:nvPr/>
        </p:nvPicPr>
        <p:blipFill>
          <a:blip r:embed="rId2"/>
          <a:stretch>
            <a:fillRect/>
          </a:stretch>
        </p:blipFill>
        <p:spPr>
          <a:xfrm>
            <a:off x="585874" y="489894"/>
            <a:ext cx="3946370" cy="1323975"/>
          </a:xfrm>
          <a:prstGeom prst="rect">
            <a:avLst/>
          </a:prstGeom>
        </p:spPr>
      </p:pic>
      <p:sp>
        <p:nvSpPr>
          <p:cNvPr id="7" name="Text Placeholder 66">
            <a:extLst>
              <a:ext uri="{FF2B5EF4-FFF2-40B4-BE49-F238E27FC236}">
                <a16:creationId xmlns:a16="http://schemas.microsoft.com/office/drawing/2014/main" id="{C1A7D1C7-D603-2293-E498-E50E523158B6}"/>
              </a:ext>
            </a:extLst>
          </p:cNvPr>
          <p:cNvSpPr txBox="1">
            <a:spLocks/>
          </p:cNvSpPr>
          <p:nvPr/>
        </p:nvSpPr>
        <p:spPr>
          <a:xfrm>
            <a:off x="1041019" y="746661"/>
            <a:ext cx="3411712" cy="7762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Streamline the Development process</a:t>
            </a:r>
          </a:p>
        </p:txBody>
      </p:sp>
      <p:sp>
        <p:nvSpPr>
          <p:cNvPr id="2" name="TextBox 1">
            <a:extLst>
              <a:ext uri="{FF2B5EF4-FFF2-40B4-BE49-F238E27FC236}">
                <a16:creationId xmlns:a16="http://schemas.microsoft.com/office/drawing/2014/main" id="{B086562E-6201-DD77-C6B8-B997F10B6950}"/>
              </a:ext>
            </a:extLst>
          </p:cNvPr>
          <p:cNvSpPr txBox="1"/>
          <p:nvPr/>
        </p:nvSpPr>
        <p:spPr>
          <a:xfrm>
            <a:off x="4810540" y="1228850"/>
            <a:ext cx="6429895" cy="430887"/>
          </a:xfrm>
          <a:prstGeom prst="rect">
            <a:avLst/>
          </a:prstGeom>
          <a:noFill/>
        </p:spPr>
        <p:txBody>
          <a:bodyPr wrap="square" rtlCol="0">
            <a:spAutoFit/>
          </a:bodyPr>
          <a:lstStyle/>
          <a:p>
            <a:pPr algn="ctr"/>
            <a:r>
              <a:rPr lang="en-US" sz="2200" b="1" dirty="0"/>
              <a:t>How does the ordinance facilitate new housing?</a:t>
            </a:r>
          </a:p>
        </p:txBody>
      </p:sp>
    </p:spTree>
    <p:extLst>
      <p:ext uri="{BB962C8B-B14F-4D97-AF65-F5344CB8AC3E}">
        <p14:creationId xmlns:p14="http://schemas.microsoft.com/office/powerpoint/2010/main" val="1850137296"/>
      </p:ext>
    </p:extLst>
  </p:cSld>
  <p:clrMapOvr>
    <a:masterClrMapping/>
  </p:clrMapOvr>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stal_Presentation_TM33468121_Win32_JC_SL_v3" id="{EB91EBED-606F-4526-98F2-0BC37D122083}" vid="{0066A017-97AF-4FCB-BD31-68FEF3C011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84E3F0-7763-473A-A672-F70F538DA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0C81F5-4E08-4068-8DC9-6D21305E57B8}">
  <ds:schemaRefs>
    <ds:schemaRef ds:uri="http://schemas.microsoft.com/office/2006/metadata/properties"/>
    <ds:schemaRef ds:uri="http://purl.org/dc/terms/"/>
    <ds:schemaRef ds:uri="71af3243-3dd4-4a8d-8c0d-dd76da1f02a5"/>
    <ds:schemaRef ds:uri="http://schemas.microsoft.com/office/2006/documentManagement/types"/>
    <ds:schemaRef ds:uri="http://purl.org/dc/elements/1.1/"/>
    <ds:schemaRef ds:uri="http://www.w3.org/XML/1998/namespace"/>
    <ds:schemaRef ds:uri="http://schemas.microsoft.com/office/infopath/2007/PartnerControls"/>
    <ds:schemaRef ds:uri="http://purl.org/dc/dcmitype/"/>
    <ds:schemaRef ds:uri="http://schemas.openxmlformats.org/package/2006/metadata/core-properties"/>
    <ds:schemaRef ds:uri="230e9df3-be65-4c73-a93b-d1236ebd677e"/>
    <ds:schemaRef ds:uri="16c05727-aa75-4e4a-9b5f-8a80a1165891"/>
    <ds:schemaRef ds:uri="http://schemas.microsoft.com/sharepoint/v3"/>
  </ds:schemaRefs>
</ds:datastoreItem>
</file>

<file path=customXml/itemProps3.xml><?xml version="1.0" encoding="utf-8"?>
<ds:datastoreItem xmlns:ds="http://schemas.openxmlformats.org/officeDocument/2006/customXml" ds:itemID="{2119E3DC-63DC-4703-A1A6-A21819296CF6}">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Coastal presentation</Template>
  <TotalTime>13786</TotalTime>
  <Words>1398</Words>
  <Application>Microsoft Office PowerPoint</Application>
  <PresentationFormat>Widescreen</PresentationFormat>
  <Paragraphs>207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Segoe UI</vt:lpstr>
      <vt:lpstr>Segoe UI Light</vt:lpstr>
      <vt:lpstr>Wingdings</vt:lpstr>
      <vt:lpstr>Office Theme</vt:lpstr>
      <vt:lpstr>City of Cadillac  New zoning ordinance</vt:lpstr>
      <vt:lpstr>Introduction</vt:lpstr>
      <vt:lpstr>Major Themes for the zoning rewrite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will Ordinance help Housing?</vt:lpstr>
      <vt:lpstr>Timeline</vt:lpstr>
      <vt:lpstr>PowerPoint Presentation</vt:lpstr>
      <vt:lpstr>Short-Term rentals</vt:lpstr>
      <vt:lpstr>If approved where might short-term rentals be allowed?  </vt:lpstr>
      <vt:lpstr>PowerPoint Presentation</vt:lpstr>
      <vt:lpstr>Basis of the draft standards for  short-term rentals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Cadillac  New zoning ordinance</dc:title>
  <dc:creator>John Wallace</dc:creator>
  <cp:lastModifiedBy>John Wallace</cp:lastModifiedBy>
  <cp:revision>16</cp:revision>
  <cp:lastPrinted>2023-06-13T18:39:07Z</cp:lastPrinted>
  <dcterms:created xsi:type="dcterms:W3CDTF">2023-05-05T19:33:38Z</dcterms:created>
  <dcterms:modified xsi:type="dcterms:W3CDTF">2023-06-15T15:08:28Z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